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71" r:id="rId3"/>
    <p:sldId id="278" r:id="rId4"/>
    <p:sldId id="279" r:id="rId5"/>
    <p:sldId id="284" r:id="rId6"/>
    <p:sldId id="280" r:id="rId7"/>
    <p:sldId id="285" r:id="rId8"/>
    <p:sldId id="275" r:id="rId9"/>
    <p:sldId id="293" r:id="rId10"/>
    <p:sldId id="292" r:id="rId11"/>
    <p:sldId id="288" r:id="rId12"/>
    <p:sldId id="277" r:id="rId13"/>
    <p:sldId id="262" r:id="rId14"/>
    <p:sldId id="287" r:id="rId15"/>
    <p:sldId id="289" r:id="rId16"/>
    <p:sldId id="291" r:id="rId17"/>
    <p:sldId id="290" r:id="rId18"/>
    <p:sldId id="259" r:id="rId1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023" autoAdjust="0"/>
    <p:restoredTop sz="95201" autoAdjust="0"/>
  </p:normalViewPr>
  <p:slideViewPr>
    <p:cSldViewPr snapToGrid="0">
      <p:cViewPr varScale="1">
        <p:scale>
          <a:sx n="80" d="100"/>
          <a:sy n="80" d="100"/>
        </p:scale>
        <p:origin x="132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155679D-98B9-4EC5-A7BE-CBFD6976B5EA}" type="datetimeFigureOut">
              <a:rPr lang="en-US" smtClean="0"/>
              <a:t>2/15/2025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9168CA1B-DF01-4E26-86FF-D2B98B29043C}" type="slidenum">
              <a:rPr lang="en-US" smtClean="0"/>
              <a:t>‹#›</a:t>
            </a:fld>
            <a:endParaRPr lang="en-US"/>
          </a:p>
        </p:txBody>
      </p:sp>
    </p:spTree>
    <p:extLst>
      <p:ext uri="{BB962C8B-B14F-4D97-AF65-F5344CB8AC3E}">
        <p14:creationId xmlns:p14="http://schemas.microsoft.com/office/powerpoint/2010/main" val="28132525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168CA1B-DF01-4E26-86FF-D2B98B29043C}" type="slidenum">
              <a:rPr lang="en-US" smtClean="0"/>
              <a:t>1</a:t>
            </a:fld>
            <a:endParaRPr lang="en-US"/>
          </a:p>
        </p:txBody>
      </p:sp>
    </p:spTree>
    <p:extLst>
      <p:ext uri="{BB962C8B-B14F-4D97-AF65-F5344CB8AC3E}">
        <p14:creationId xmlns:p14="http://schemas.microsoft.com/office/powerpoint/2010/main" val="26991154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168CA1B-DF01-4E26-86FF-D2B98B29043C}" type="slidenum">
              <a:rPr lang="en-US" smtClean="0"/>
              <a:t>10</a:t>
            </a:fld>
            <a:endParaRPr lang="en-US"/>
          </a:p>
        </p:txBody>
      </p:sp>
    </p:spTree>
    <p:extLst>
      <p:ext uri="{BB962C8B-B14F-4D97-AF65-F5344CB8AC3E}">
        <p14:creationId xmlns:p14="http://schemas.microsoft.com/office/powerpoint/2010/main" val="4469445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168CA1B-DF01-4E26-86FF-D2B98B29043C}" type="slidenum">
              <a:rPr lang="en-US" smtClean="0"/>
              <a:t>11</a:t>
            </a:fld>
            <a:endParaRPr lang="en-US"/>
          </a:p>
        </p:txBody>
      </p:sp>
    </p:spTree>
    <p:extLst>
      <p:ext uri="{BB962C8B-B14F-4D97-AF65-F5344CB8AC3E}">
        <p14:creationId xmlns:p14="http://schemas.microsoft.com/office/powerpoint/2010/main" val="3308481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168CA1B-DF01-4E26-86FF-D2B98B29043C}" type="slidenum">
              <a:rPr lang="en-US" smtClean="0"/>
              <a:t>12</a:t>
            </a:fld>
            <a:endParaRPr lang="en-US"/>
          </a:p>
        </p:txBody>
      </p:sp>
    </p:spTree>
    <p:extLst>
      <p:ext uri="{BB962C8B-B14F-4D97-AF65-F5344CB8AC3E}">
        <p14:creationId xmlns:p14="http://schemas.microsoft.com/office/powerpoint/2010/main" val="18157974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168CA1B-DF01-4E26-86FF-D2B98B29043C}" type="slidenum">
              <a:rPr lang="en-US" smtClean="0"/>
              <a:t>13</a:t>
            </a:fld>
            <a:endParaRPr lang="en-US"/>
          </a:p>
        </p:txBody>
      </p:sp>
    </p:spTree>
    <p:extLst>
      <p:ext uri="{BB962C8B-B14F-4D97-AF65-F5344CB8AC3E}">
        <p14:creationId xmlns:p14="http://schemas.microsoft.com/office/powerpoint/2010/main" val="33524174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168CA1B-DF01-4E26-86FF-D2B98B29043C}" type="slidenum">
              <a:rPr lang="en-US" smtClean="0"/>
              <a:t>14</a:t>
            </a:fld>
            <a:endParaRPr lang="en-US"/>
          </a:p>
        </p:txBody>
      </p:sp>
    </p:spTree>
    <p:extLst>
      <p:ext uri="{BB962C8B-B14F-4D97-AF65-F5344CB8AC3E}">
        <p14:creationId xmlns:p14="http://schemas.microsoft.com/office/powerpoint/2010/main" val="7583723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168CA1B-DF01-4E26-86FF-D2B98B29043C}" type="slidenum">
              <a:rPr lang="en-US" smtClean="0"/>
              <a:t>15</a:t>
            </a:fld>
            <a:endParaRPr lang="en-US"/>
          </a:p>
        </p:txBody>
      </p:sp>
    </p:spTree>
    <p:extLst>
      <p:ext uri="{BB962C8B-B14F-4D97-AF65-F5344CB8AC3E}">
        <p14:creationId xmlns:p14="http://schemas.microsoft.com/office/powerpoint/2010/main" val="16469520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168CA1B-DF01-4E26-86FF-D2B98B29043C}" type="slidenum">
              <a:rPr lang="en-US" smtClean="0"/>
              <a:t>16</a:t>
            </a:fld>
            <a:endParaRPr lang="en-US"/>
          </a:p>
        </p:txBody>
      </p:sp>
    </p:spTree>
    <p:extLst>
      <p:ext uri="{BB962C8B-B14F-4D97-AF65-F5344CB8AC3E}">
        <p14:creationId xmlns:p14="http://schemas.microsoft.com/office/powerpoint/2010/main" val="20379522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168CA1B-DF01-4E26-86FF-D2B98B29043C}" type="slidenum">
              <a:rPr lang="en-US" smtClean="0"/>
              <a:t>17</a:t>
            </a:fld>
            <a:endParaRPr lang="en-US"/>
          </a:p>
        </p:txBody>
      </p:sp>
    </p:spTree>
    <p:extLst>
      <p:ext uri="{BB962C8B-B14F-4D97-AF65-F5344CB8AC3E}">
        <p14:creationId xmlns:p14="http://schemas.microsoft.com/office/powerpoint/2010/main" val="35789571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168CA1B-DF01-4E26-86FF-D2B98B29043C}" type="slidenum">
              <a:rPr lang="en-US" smtClean="0"/>
              <a:t>18</a:t>
            </a:fld>
            <a:endParaRPr lang="en-US"/>
          </a:p>
        </p:txBody>
      </p:sp>
    </p:spTree>
    <p:extLst>
      <p:ext uri="{BB962C8B-B14F-4D97-AF65-F5344CB8AC3E}">
        <p14:creationId xmlns:p14="http://schemas.microsoft.com/office/powerpoint/2010/main" val="30859542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Spectators- Specify the issues as well. </a:t>
            </a:r>
          </a:p>
          <a:p>
            <a:r>
              <a:rPr lang="en-US" dirty="0"/>
              <a:t>Most venues are not schools- the events are hosted in community/private facilities. Spectator laws in the state of Oregon may apply to the rented facility. </a:t>
            </a:r>
          </a:p>
        </p:txBody>
      </p:sp>
      <p:sp>
        <p:nvSpPr>
          <p:cNvPr id="4" name="Slide Number Placeholder 3"/>
          <p:cNvSpPr>
            <a:spLocks noGrp="1"/>
          </p:cNvSpPr>
          <p:nvPr>
            <p:ph type="sldNum" sz="quarter" idx="5"/>
          </p:nvPr>
        </p:nvSpPr>
        <p:spPr/>
        <p:txBody>
          <a:bodyPr/>
          <a:lstStyle/>
          <a:p>
            <a:fld id="{9168CA1B-DF01-4E26-86FF-D2B98B29043C}" type="slidenum">
              <a:rPr lang="en-US" smtClean="0"/>
              <a:t>2</a:t>
            </a:fld>
            <a:endParaRPr lang="en-US"/>
          </a:p>
        </p:txBody>
      </p:sp>
    </p:spTree>
    <p:extLst>
      <p:ext uri="{BB962C8B-B14F-4D97-AF65-F5344CB8AC3E}">
        <p14:creationId xmlns:p14="http://schemas.microsoft.com/office/powerpoint/2010/main" val="4207767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168CA1B-DF01-4E26-86FF-D2B98B29043C}" type="slidenum">
              <a:rPr lang="en-US" smtClean="0"/>
              <a:t>3</a:t>
            </a:fld>
            <a:endParaRPr lang="en-US"/>
          </a:p>
        </p:txBody>
      </p:sp>
    </p:spTree>
    <p:extLst>
      <p:ext uri="{BB962C8B-B14F-4D97-AF65-F5344CB8AC3E}">
        <p14:creationId xmlns:p14="http://schemas.microsoft.com/office/powerpoint/2010/main" val="13705959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168CA1B-DF01-4E26-86FF-D2B98B29043C}" type="slidenum">
              <a:rPr lang="en-US" smtClean="0"/>
              <a:t>4</a:t>
            </a:fld>
            <a:endParaRPr lang="en-US"/>
          </a:p>
        </p:txBody>
      </p:sp>
    </p:spTree>
    <p:extLst>
      <p:ext uri="{BB962C8B-B14F-4D97-AF65-F5344CB8AC3E}">
        <p14:creationId xmlns:p14="http://schemas.microsoft.com/office/powerpoint/2010/main" val="24797554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168CA1B-DF01-4E26-86FF-D2B98B29043C}" type="slidenum">
              <a:rPr lang="en-US" smtClean="0"/>
              <a:t>5</a:t>
            </a:fld>
            <a:endParaRPr lang="en-US"/>
          </a:p>
        </p:txBody>
      </p:sp>
    </p:spTree>
    <p:extLst>
      <p:ext uri="{BB962C8B-B14F-4D97-AF65-F5344CB8AC3E}">
        <p14:creationId xmlns:p14="http://schemas.microsoft.com/office/powerpoint/2010/main" val="24439881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168CA1B-DF01-4E26-86FF-D2B98B29043C}" type="slidenum">
              <a:rPr lang="en-US" smtClean="0"/>
              <a:t>6</a:t>
            </a:fld>
            <a:endParaRPr lang="en-US"/>
          </a:p>
        </p:txBody>
      </p:sp>
    </p:spTree>
    <p:extLst>
      <p:ext uri="{BB962C8B-B14F-4D97-AF65-F5344CB8AC3E}">
        <p14:creationId xmlns:p14="http://schemas.microsoft.com/office/powerpoint/2010/main" val="23521067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168CA1B-DF01-4E26-86FF-D2B98B29043C}" type="slidenum">
              <a:rPr lang="en-US" smtClean="0"/>
              <a:t>7</a:t>
            </a:fld>
            <a:endParaRPr lang="en-US"/>
          </a:p>
        </p:txBody>
      </p:sp>
    </p:spTree>
    <p:extLst>
      <p:ext uri="{BB962C8B-B14F-4D97-AF65-F5344CB8AC3E}">
        <p14:creationId xmlns:p14="http://schemas.microsoft.com/office/powerpoint/2010/main" val="37049732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168CA1B-DF01-4E26-86FF-D2B98B29043C}" type="slidenum">
              <a:rPr lang="en-US" smtClean="0"/>
              <a:t>8</a:t>
            </a:fld>
            <a:endParaRPr lang="en-US"/>
          </a:p>
        </p:txBody>
      </p:sp>
    </p:spTree>
    <p:extLst>
      <p:ext uri="{BB962C8B-B14F-4D97-AF65-F5344CB8AC3E}">
        <p14:creationId xmlns:p14="http://schemas.microsoft.com/office/powerpoint/2010/main" val="15586212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F8B337-0A73-B723-170F-1F3CE7243BF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685FC02-4003-17D6-8F2C-50F5B16EE3E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B9E3B5D-91E9-E298-1CE3-95EE87433DCE}"/>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4CF31DB8-93AF-F7C1-D8BA-8228D0666730}"/>
              </a:ext>
            </a:extLst>
          </p:cNvPr>
          <p:cNvSpPr>
            <a:spLocks noGrp="1"/>
          </p:cNvSpPr>
          <p:nvPr>
            <p:ph type="sldNum" sz="quarter" idx="5"/>
          </p:nvPr>
        </p:nvSpPr>
        <p:spPr/>
        <p:txBody>
          <a:bodyPr/>
          <a:lstStyle/>
          <a:p>
            <a:fld id="{9168CA1B-DF01-4E26-86FF-D2B98B29043C}" type="slidenum">
              <a:rPr lang="en-US" smtClean="0"/>
              <a:t>9</a:t>
            </a:fld>
            <a:endParaRPr lang="en-US"/>
          </a:p>
        </p:txBody>
      </p:sp>
    </p:spTree>
    <p:extLst>
      <p:ext uri="{BB962C8B-B14F-4D97-AF65-F5344CB8AC3E}">
        <p14:creationId xmlns:p14="http://schemas.microsoft.com/office/powerpoint/2010/main" val="86692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A26FF-DCA1-49E6-BD4A-E289B0992B0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8515D88-FD39-487B-ADBC-88AAF0E52B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C65B8AC-720F-4AFF-A1B5-1FAB8F6BC917}"/>
              </a:ext>
            </a:extLst>
          </p:cNvPr>
          <p:cNvSpPr>
            <a:spLocks noGrp="1"/>
          </p:cNvSpPr>
          <p:nvPr>
            <p:ph type="dt" sz="half" idx="10"/>
          </p:nvPr>
        </p:nvSpPr>
        <p:spPr/>
        <p:txBody>
          <a:bodyPr/>
          <a:lstStyle/>
          <a:p>
            <a:fld id="{951F3A1E-7275-46E3-A5A4-53C810A4AC19}" type="datetimeFigureOut">
              <a:rPr lang="en-US" smtClean="0"/>
              <a:t>2/15/2025</a:t>
            </a:fld>
            <a:endParaRPr lang="en-US"/>
          </a:p>
        </p:txBody>
      </p:sp>
      <p:sp>
        <p:nvSpPr>
          <p:cNvPr id="5" name="Footer Placeholder 4">
            <a:extLst>
              <a:ext uri="{FF2B5EF4-FFF2-40B4-BE49-F238E27FC236}">
                <a16:creationId xmlns:a16="http://schemas.microsoft.com/office/drawing/2014/main" id="{167FC2E5-700E-4571-AF0D-59C0D2D860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A1B874-0A4D-4850-9925-81B29C397C22}"/>
              </a:ext>
            </a:extLst>
          </p:cNvPr>
          <p:cNvSpPr>
            <a:spLocks noGrp="1"/>
          </p:cNvSpPr>
          <p:nvPr>
            <p:ph type="sldNum" sz="quarter" idx="12"/>
          </p:nvPr>
        </p:nvSpPr>
        <p:spPr/>
        <p:txBody>
          <a:bodyPr/>
          <a:lstStyle/>
          <a:p>
            <a:fld id="{1ECFF5FB-1B0F-4D94-903F-F07E16180623}" type="slidenum">
              <a:rPr lang="en-US" smtClean="0"/>
              <a:t>‹#›</a:t>
            </a:fld>
            <a:endParaRPr lang="en-US"/>
          </a:p>
        </p:txBody>
      </p:sp>
    </p:spTree>
    <p:extLst>
      <p:ext uri="{BB962C8B-B14F-4D97-AF65-F5344CB8AC3E}">
        <p14:creationId xmlns:p14="http://schemas.microsoft.com/office/powerpoint/2010/main" val="2973331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47728-ED03-4A1A-B5FA-480DC8D04D4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0B61CC4-B8F7-4342-901B-5340467BB93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7CC546-C198-40C9-8321-A815E84C6FBC}"/>
              </a:ext>
            </a:extLst>
          </p:cNvPr>
          <p:cNvSpPr>
            <a:spLocks noGrp="1"/>
          </p:cNvSpPr>
          <p:nvPr>
            <p:ph type="dt" sz="half" idx="10"/>
          </p:nvPr>
        </p:nvSpPr>
        <p:spPr/>
        <p:txBody>
          <a:bodyPr/>
          <a:lstStyle/>
          <a:p>
            <a:fld id="{951F3A1E-7275-46E3-A5A4-53C810A4AC19}" type="datetimeFigureOut">
              <a:rPr lang="en-US" smtClean="0"/>
              <a:t>2/15/2025</a:t>
            </a:fld>
            <a:endParaRPr lang="en-US"/>
          </a:p>
        </p:txBody>
      </p:sp>
      <p:sp>
        <p:nvSpPr>
          <p:cNvPr id="5" name="Footer Placeholder 4">
            <a:extLst>
              <a:ext uri="{FF2B5EF4-FFF2-40B4-BE49-F238E27FC236}">
                <a16:creationId xmlns:a16="http://schemas.microsoft.com/office/drawing/2014/main" id="{55836FCB-EB63-4E35-B363-5026818978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7BF654-56A2-4EBF-B797-F2A05936FBD2}"/>
              </a:ext>
            </a:extLst>
          </p:cNvPr>
          <p:cNvSpPr>
            <a:spLocks noGrp="1"/>
          </p:cNvSpPr>
          <p:nvPr>
            <p:ph type="sldNum" sz="quarter" idx="12"/>
          </p:nvPr>
        </p:nvSpPr>
        <p:spPr/>
        <p:txBody>
          <a:bodyPr/>
          <a:lstStyle/>
          <a:p>
            <a:fld id="{1ECFF5FB-1B0F-4D94-903F-F07E16180623}" type="slidenum">
              <a:rPr lang="en-US" smtClean="0"/>
              <a:t>‹#›</a:t>
            </a:fld>
            <a:endParaRPr lang="en-US"/>
          </a:p>
        </p:txBody>
      </p:sp>
    </p:spTree>
    <p:extLst>
      <p:ext uri="{BB962C8B-B14F-4D97-AF65-F5344CB8AC3E}">
        <p14:creationId xmlns:p14="http://schemas.microsoft.com/office/powerpoint/2010/main" val="897261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1FAA61F-64FB-4E83-8B0C-773D91F3A72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F96308-4A8C-4D7C-99CE-8166B9E570A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361C56-B482-48AE-A460-0D774564A83D}"/>
              </a:ext>
            </a:extLst>
          </p:cNvPr>
          <p:cNvSpPr>
            <a:spLocks noGrp="1"/>
          </p:cNvSpPr>
          <p:nvPr>
            <p:ph type="dt" sz="half" idx="10"/>
          </p:nvPr>
        </p:nvSpPr>
        <p:spPr/>
        <p:txBody>
          <a:bodyPr/>
          <a:lstStyle/>
          <a:p>
            <a:fld id="{951F3A1E-7275-46E3-A5A4-53C810A4AC19}" type="datetimeFigureOut">
              <a:rPr lang="en-US" smtClean="0"/>
              <a:t>2/15/2025</a:t>
            </a:fld>
            <a:endParaRPr lang="en-US"/>
          </a:p>
        </p:txBody>
      </p:sp>
      <p:sp>
        <p:nvSpPr>
          <p:cNvPr id="5" name="Footer Placeholder 4">
            <a:extLst>
              <a:ext uri="{FF2B5EF4-FFF2-40B4-BE49-F238E27FC236}">
                <a16:creationId xmlns:a16="http://schemas.microsoft.com/office/drawing/2014/main" id="{EE19175A-963A-4A1D-9BB4-2B15990EE8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2E8663-95C9-4F58-8FA7-E91F57BE6EEB}"/>
              </a:ext>
            </a:extLst>
          </p:cNvPr>
          <p:cNvSpPr>
            <a:spLocks noGrp="1"/>
          </p:cNvSpPr>
          <p:nvPr>
            <p:ph type="sldNum" sz="quarter" idx="12"/>
          </p:nvPr>
        </p:nvSpPr>
        <p:spPr/>
        <p:txBody>
          <a:bodyPr/>
          <a:lstStyle/>
          <a:p>
            <a:fld id="{1ECFF5FB-1B0F-4D94-903F-F07E16180623}" type="slidenum">
              <a:rPr lang="en-US" smtClean="0"/>
              <a:t>‹#›</a:t>
            </a:fld>
            <a:endParaRPr lang="en-US"/>
          </a:p>
        </p:txBody>
      </p:sp>
    </p:spTree>
    <p:extLst>
      <p:ext uri="{BB962C8B-B14F-4D97-AF65-F5344CB8AC3E}">
        <p14:creationId xmlns:p14="http://schemas.microsoft.com/office/powerpoint/2010/main" val="206700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B0EDD0-C9C2-4BB6-A359-91C1DA807F3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0EE165F-49F6-46DF-A506-2C1278B03F0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A8C368-3821-4C3D-BB98-A86394B2B469}"/>
              </a:ext>
            </a:extLst>
          </p:cNvPr>
          <p:cNvSpPr>
            <a:spLocks noGrp="1"/>
          </p:cNvSpPr>
          <p:nvPr>
            <p:ph type="dt" sz="half" idx="10"/>
          </p:nvPr>
        </p:nvSpPr>
        <p:spPr/>
        <p:txBody>
          <a:bodyPr/>
          <a:lstStyle/>
          <a:p>
            <a:fld id="{951F3A1E-7275-46E3-A5A4-53C810A4AC19}" type="datetimeFigureOut">
              <a:rPr lang="en-US" smtClean="0"/>
              <a:t>2/15/2025</a:t>
            </a:fld>
            <a:endParaRPr lang="en-US"/>
          </a:p>
        </p:txBody>
      </p:sp>
      <p:sp>
        <p:nvSpPr>
          <p:cNvPr id="5" name="Footer Placeholder 4">
            <a:extLst>
              <a:ext uri="{FF2B5EF4-FFF2-40B4-BE49-F238E27FC236}">
                <a16:creationId xmlns:a16="http://schemas.microsoft.com/office/drawing/2014/main" id="{5887198F-BC8C-4BBC-B9A0-D1D7462F95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25CD63-B820-4740-A2D5-7C7F235AF971}"/>
              </a:ext>
            </a:extLst>
          </p:cNvPr>
          <p:cNvSpPr>
            <a:spLocks noGrp="1"/>
          </p:cNvSpPr>
          <p:nvPr>
            <p:ph type="sldNum" sz="quarter" idx="12"/>
          </p:nvPr>
        </p:nvSpPr>
        <p:spPr/>
        <p:txBody>
          <a:bodyPr/>
          <a:lstStyle/>
          <a:p>
            <a:fld id="{1ECFF5FB-1B0F-4D94-903F-F07E16180623}" type="slidenum">
              <a:rPr lang="en-US" smtClean="0"/>
              <a:t>‹#›</a:t>
            </a:fld>
            <a:endParaRPr lang="en-US"/>
          </a:p>
        </p:txBody>
      </p:sp>
    </p:spTree>
    <p:extLst>
      <p:ext uri="{BB962C8B-B14F-4D97-AF65-F5344CB8AC3E}">
        <p14:creationId xmlns:p14="http://schemas.microsoft.com/office/powerpoint/2010/main" val="363864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05E425-1BDD-4D42-AB8A-F6DCBF7E5C3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87CFA32-0A17-44BC-BE04-A2A23831F0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44C71CF-09AB-451D-9910-AAEEEC70F070}"/>
              </a:ext>
            </a:extLst>
          </p:cNvPr>
          <p:cNvSpPr>
            <a:spLocks noGrp="1"/>
          </p:cNvSpPr>
          <p:nvPr>
            <p:ph type="dt" sz="half" idx="10"/>
          </p:nvPr>
        </p:nvSpPr>
        <p:spPr/>
        <p:txBody>
          <a:bodyPr/>
          <a:lstStyle/>
          <a:p>
            <a:fld id="{951F3A1E-7275-46E3-A5A4-53C810A4AC19}" type="datetimeFigureOut">
              <a:rPr lang="en-US" smtClean="0"/>
              <a:t>2/15/2025</a:t>
            </a:fld>
            <a:endParaRPr lang="en-US"/>
          </a:p>
        </p:txBody>
      </p:sp>
      <p:sp>
        <p:nvSpPr>
          <p:cNvPr id="5" name="Footer Placeholder 4">
            <a:extLst>
              <a:ext uri="{FF2B5EF4-FFF2-40B4-BE49-F238E27FC236}">
                <a16:creationId xmlns:a16="http://schemas.microsoft.com/office/drawing/2014/main" id="{02D09786-6428-42E0-AED6-7F06E909AA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D2FCCC-AB10-4F30-88C2-B29EF7A6E8EE}"/>
              </a:ext>
            </a:extLst>
          </p:cNvPr>
          <p:cNvSpPr>
            <a:spLocks noGrp="1"/>
          </p:cNvSpPr>
          <p:nvPr>
            <p:ph type="sldNum" sz="quarter" idx="12"/>
          </p:nvPr>
        </p:nvSpPr>
        <p:spPr/>
        <p:txBody>
          <a:bodyPr/>
          <a:lstStyle/>
          <a:p>
            <a:fld id="{1ECFF5FB-1B0F-4D94-903F-F07E16180623}" type="slidenum">
              <a:rPr lang="en-US" smtClean="0"/>
              <a:t>‹#›</a:t>
            </a:fld>
            <a:endParaRPr lang="en-US"/>
          </a:p>
        </p:txBody>
      </p:sp>
    </p:spTree>
    <p:extLst>
      <p:ext uri="{BB962C8B-B14F-4D97-AF65-F5344CB8AC3E}">
        <p14:creationId xmlns:p14="http://schemas.microsoft.com/office/powerpoint/2010/main" val="2588022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447B8-50E3-47BA-B701-E4B77C0693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56078E5-7339-4DDE-B6C6-69369609276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D612E8C-A0F3-4D83-8010-A809ED284CE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E1E39CB-4941-4B4C-B634-BB630539B35C}"/>
              </a:ext>
            </a:extLst>
          </p:cNvPr>
          <p:cNvSpPr>
            <a:spLocks noGrp="1"/>
          </p:cNvSpPr>
          <p:nvPr>
            <p:ph type="dt" sz="half" idx="10"/>
          </p:nvPr>
        </p:nvSpPr>
        <p:spPr/>
        <p:txBody>
          <a:bodyPr/>
          <a:lstStyle/>
          <a:p>
            <a:fld id="{951F3A1E-7275-46E3-A5A4-53C810A4AC19}" type="datetimeFigureOut">
              <a:rPr lang="en-US" smtClean="0"/>
              <a:t>2/15/2025</a:t>
            </a:fld>
            <a:endParaRPr lang="en-US"/>
          </a:p>
        </p:txBody>
      </p:sp>
      <p:sp>
        <p:nvSpPr>
          <p:cNvPr id="6" name="Footer Placeholder 5">
            <a:extLst>
              <a:ext uri="{FF2B5EF4-FFF2-40B4-BE49-F238E27FC236}">
                <a16:creationId xmlns:a16="http://schemas.microsoft.com/office/drawing/2014/main" id="{241AC58C-078A-48E1-802D-AFC68FE7EA8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39F2A1-AA7A-4B3D-9E88-96B98BB7B6FC}"/>
              </a:ext>
            </a:extLst>
          </p:cNvPr>
          <p:cNvSpPr>
            <a:spLocks noGrp="1"/>
          </p:cNvSpPr>
          <p:nvPr>
            <p:ph type="sldNum" sz="quarter" idx="12"/>
          </p:nvPr>
        </p:nvSpPr>
        <p:spPr/>
        <p:txBody>
          <a:bodyPr/>
          <a:lstStyle/>
          <a:p>
            <a:fld id="{1ECFF5FB-1B0F-4D94-903F-F07E16180623}" type="slidenum">
              <a:rPr lang="en-US" smtClean="0"/>
              <a:t>‹#›</a:t>
            </a:fld>
            <a:endParaRPr lang="en-US"/>
          </a:p>
        </p:txBody>
      </p:sp>
    </p:spTree>
    <p:extLst>
      <p:ext uri="{BB962C8B-B14F-4D97-AF65-F5344CB8AC3E}">
        <p14:creationId xmlns:p14="http://schemas.microsoft.com/office/powerpoint/2010/main" val="261383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CBCC4-8D1C-4CF2-B7FA-29277FB8AB0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55B2C86-6225-48B2-A5E6-9380FC9B4FF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DA1AB13-3E21-435C-B63B-ACB5CB8205F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0036341-EC08-44DD-9CEF-7D72BB26B1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026F1FF-4805-46C1-81D9-A35542C811A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7A478D8-174F-4AE0-BA1F-B27D78FA37E3}"/>
              </a:ext>
            </a:extLst>
          </p:cNvPr>
          <p:cNvSpPr>
            <a:spLocks noGrp="1"/>
          </p:cNvSpPr>
          <p:nvPr>
            <p:ph type="dt" sz="half" idx="10"/>
          </p:nvPr>
        </p:nvSpPr>
        <p:spPr/>
        <p:txBody>
          <a:bodyPr/>
          <a:lstStyle/>
          <a:p>
            <a:fld id="{951F3A1E-7275-46E3-A5A4-53C810A4AC19}" type="datetimeFigureOut">
              <a:rPr lang="en-US" smtClean="0"/>
              <a:t>2/15/2025</a:t>
            </a:fld>
            <a:endParaRPr lang="en-US"/>
          </a:p>
        </p:txBody>
      </p:sp>
      <p:sp>
        <p:nvSpPr>
          <p:cNvPr id="8" name="Footer Placeholder 7">
            <a:extLst>
              <a:ext uri="{FF2B5EF4-FFF2-40B4-BE49-F238E27FC236}">
                <a16:creationId xmlns:a16="http://schemas.microsoft.com/office/drawing/2014/main" id="{65C2F60B-A402-4D69-B1DA-6D3E3AFA641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69B9004-B47A-4DE2-AA2C-4F3BC36FEF12}"/>
              </a:ext>
            </a:extLst>
          </p:cNvPr>
          <p:cNvSpPr>
            <a:spLocks noGrp="1"/>
          </p:cNvSpPr>
          <p:nvPr>
            <p:ph type="sldNum" sz="quarter" idx="12"/>
          </p:nvPr>
        </p:nvSpPr>
        <p:spPr/>
        <p:txBody>
          <a:bodyPr/>
          <a:lstStyle/>
          <a:p>
            <a:fld id="{1ECFF5FB-1B0F-4D94-903F-F07E16180623}" type="slidenum">
              <a:rPr lang="en-US" smtClean="0"/>
              <a:t>‹#›</a:t>
            </a:fld>
            <a:endParaRPr lang="en-US"/>
          </a:p>
        </p:txBody>
      </p:sp>
    </p:spTree>
    <p:extLst>
      <p:ext uri="{BB962C8B-B14F-4D97-AF65-F5344CB8AC3E}">
        <p14:creationId xmlns:p14="http://schemas.microsoft.com/office/powerpoint/2010/main" val="734715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770B7-2145-4EB4-86E0-5710ECB6F1F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C8127DB-433F-4C64-ACC0-2D1D7AB2C0D0}"/>
              </a:ext>
            </a:extLst>
          </p:cNvPr>
          <p:cNvSpPr>
            <a:spLocks noGrp="1"/>
          </p:cNvSpPr>
          <p:nvPr>
            <p:ph type="dt" sz="half" idx="10"/>
          </p:nvPr>
        </p:nvSpPr>
        <p:spPr/>
        <p:txBody>
          <a:bodyPr/>
          <a:lstStyle/>
          <a:p>
            <a:fld id="{951F3A1E-7275-46E3-A5A4-53C810A4AC19}" type="datetimeFigureOut">
              <a:rPr lang="en-US" smtClean="0"/>
              <a:t>2/15/2025</a:t>
            </a:fld>
            <a:endParaRPr lang="en-US"/>
          </a:p>
        </p:txBody>
      </p:sp>
      <p:sp>
        <p:nvSpPr>
          <p:cNvPr id="4" name="Footer Placeholder 3">
            <a:extLst>
              <a:ext uri="{FF2B5EF4-FFF2-40B4-BE49-F238E27FC236}">
                <a16:creationId xmlns:a16="http://schemas.microsoft.com/office/drawing/2014/main" id="{2825DAA9-0ABB-42CF-8395-56B655AA819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2CBB0C1-5FB3-430A-BF58-CFD1BE9970FC}"/>
              </a:ext>
            </a:extLst>
          </p:cNvPr>
          <p:cNvSpPr>
            <a:spLocks noGrp="1"/>
          </p:cNvSpPr>
          <p:nvPr>
            <p:ph type="sldNum" sz="quarter" idx="12"/>
          </p:nvPr>
        </p:nvSpPr>
        <p:spPr/>
        <p:txBody>
          <a:bodyPr/>
          <a:lstStyle/>
          <a:p>
            <a:fld id="{1ECFF5FB-1B0F-4D94-903F-F07E16180623}" type="slidenum">
              <a:rPr lang="en-US" smtClean="0"/>
              <a:t>‹#›</a:t>
            </a:fld>
            <a:endParaRPr lang="en-US"/>
          </a:p>
        </p:txBody>
      </p:sp>
    </p:spTree>
    <p:extLst>
      <p:ext uri="{BB962C8B-B14F-4D97-AF65-F5344CB8AC3E}">
        <p14:creationId xmlns:p14="http://schemas.microsoft.com/office/powerpoint/2010/main" val="2877397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15913A0-3BB3-44F0-BD51-19644ACF8787}"/>
              </a:ext>
            </a:extLst>
          </p:cNvPr>
          <p:cNvSpPr>
            <a:spLocks noGrp="1"/>
          </p:cNvSpPr>
          <p:nvPr>
            <p:ph type="dt" sz="half" idx="10"/>
          </p:nvPr>
        </p:nvSpPr>
        <p:spPr/>
        <p:txBody>
          <a:bodyPr/>
          <a:lstStyle/>
          <a:p>
            <a:fld id="{951F3A1E-7275-46E3-A5A4-53C810A4AC19}" type="datetimeFigureOut">
              <a:rPr lang="en-US" smtClean="0"/>
              <a:t>2/15/2025</a:t>
            </a:fld>
            <a:endParaRPr lang="en-US"/>
          </a:p>
        </p:txBody>
      </p:sp>
      <p:sp>
        <p:nvSpPr>
          <p:cNvPr id="3" name="Footer Placeholder 2">
            <a:extLst>
              <a:ext uri="{FF2B5EF4-FFF2-40B4-BE49-F238E27FC236}">
                <a16:creationId xmlns:a16="http://schemas.microsoft.com/office/drawing/2014/main" id="{15D6217B-EA77-4203-A050-59916627424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0A72581-A37B-44A4-AEA4-55AC65D79933}"/>
              </a:ext>
            </a:extLst>
          </p:cNvPr>
          <p:cNvSpPr>
            <a:spLocks noGrp="1"/>
          </p:cNvSpPr>
          <p:nvPr>
            <p:ph type="sldNum" sz="quarter" idx="12"/>
          </p:nvPr>
        </p:nvSpPr>
        <p:spPr/>
        <p:txBody>
          <a:bodyPr/>
          <a:lstStyle/>
          <a:p>
            <a:fld id="{1ECFF5FB-1B0F-4D94-903F-F07E16180623}" type="slidenum">
              <a:rPr lang="en-US" smtClean="0"/>
              <a:t>‹#›</a:t>
            </a:fld>
            <a:endParaRPr lang="en-US"/>
          </a:p>
        </p:txBody>
      </p:sp>
    </p:spTree>
    <p:extLst>
      <p:ext uri="{BB962C8B-B14F-4D97-AF65-F5344CB8AC3E}">
        <p14:creationId xmlns:p14="http://schemas.microsoft.com/office/powerpoint/2010/main" val="2152563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A70B8-AAD2-4C30-8CFB-FCDC9A0218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56F8F4D-3044-4F43-ADEE-6A186429D17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C0F1567-BE46-4C45-B041-210A3AC061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A51725A-5402-4ED7-829E-A319C6660FA2}"/>
              </a:ext>
            </a:extLst>
          </p:cNvPr>
          <p:cNvSpPr>
            <a:spLocks noGrp="1"/>
          </p:cNvSpPr>
          <p:nvPr>
            <p:ph type="dt" sz="half" idx="10"/>
          </p:nvPr>
        </p:nvSpPr>
        <p:spPr/>
        <p:txBody>
          <a:bodyPr/>
          <a:lstStyle/>
          <a:p>
            <a:fld id="{951F3A1E-7275-46E3-A5A4-53C810A4AC19}" type="datetimeFigureOut">
              <a:rPr lang="en-US" smtClean="0"/>
              <a:t>2/15/2025</a:t>
            </a:fld>
            <a:endParaRPr lang="en-US"/>
          </a:p>
        </p:txBody>
      </p:sp>
      <p:sp>
        <p:nvSpPr>
          <p:cNvPr id="6" name="Footer Placeholder 5">
            <a:extLst>
              <a:ext uri="{FF2B5EF4-FFF2-40B4-BE49-F238E27FC236}">
                <a16:creationId xmlns:a16="http://schemas.microsoft.com/office/drawing/2014/main" id="{3C6812CF-BCAF-4D24-A17E-A063FB6157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01D964-3083-4186-8A7E-DE9AD29B24E8}"/>
              </a:ext>
            </a:extLst>
          </p:cNvPr>
          <p:cNvSpPr>
            <a:spLocks noGrp="1"/>
          </p:cNvSpPr>
          <p:nvPr>
            <p:ph type="sldNum" sz="quarter" idx="12"/>
          </p:nvPr>
        </p:nvSpPr>
        <p:spPr/>
        <p:txBody>
          <a:bodyPr/>
          <a:lstStyle/>
          <a:p>
            <a:fld id="{1ECFF5FB-1B0F-4D94-903F-F07E16180623}" type="slidenum">
              <a:rPr lang="en-US" smtClean="0"/>
              <a:t>‹#›</a:t>
            </a:fld>
            <a:endParaRPr lang="en-US"/>
          </a:p>
        </p:txBody>
      </p:sp>
    </p:spTree>
    <p:extLst>
      <p:ext uri="{BB962C8B-B14F-4D97-AF65-F5344CB8AC3E}">
        <p14:creationId xmlns:p14="http://schemas.microsoft.com/office/powerpoint/2010/main" val="441526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3C40E-2D29-42D5-8619-10C5553DD3F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74B6F68-5A3F-42DF-98E2-461AD3FAB27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6CFA7C0-5852-44E2-9088-F8DCD6DAD7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27648AC-B9D5-4D25-9495-39DCBE376790}"/>
              </a:ext>
            </a:extLst>
          </p:cNvPr>
          <p:cNvSpPr>
            <a:spLocks noGrp="1"/>
          </p:cNvSpPr>
          <p:nvPr>
            <p:ph type="dt" sz="half" idx="10"/>
          </p:nvPr>
        </p:nvSpPr>
        <p:spPr/>
        <p:txBody>
          <a:bodyPr/>
          <a:lstStyle/>
          <a:p>
            <a:fld id="{951F3A1E-7275-46E3-A5A4-53C810A4AC19}" type="datetimeFigureOut">
              <a:rPr lang="en-US" smtClean="0"/>
              <a:t>2/15/2025</a:t>
            </a:fld>
            <a:endParaRPr lang="en-US"/>
          </a:p>
        </p:txBody>
      </p:sp>
      <p:sp>
        <p:nvSpPr>
          <p:cNvPr id="6" name="Footer Placeholder 5">
            <a:extLst>
              <a:ext uri="{FF2B5EF4-FFF2-40B4-BE49-F238E27FC236}">
                <a16:creationId xmlns:a16="http://schemas.microsoft.com/office/drawing/2014/main" id="{23F05E21-CBF5-4304-871D-FDD63A33C7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903EBA-A6B6-4CAD-8CD5-FD89F2AAE050}"/>
              </a:ext>
            </a:extLst>
          </p:cNvPr>
          <p:cNvSpPr>
            <a:spLocks noGrp="1"/>
          </p:cNvSpPr>
          <p:nvPr>
            <p:ph type="sldNum" sz="quarter" idx="12"/>
          </p:nvPr>
        </p:nvSpPr>
        <p:spPr/>
        <p:txBody>
          <a:bodyPr/>
          <a:lstStyle/>
          <a:p>
            <a:fld id="{1ECFF5FB-1B0F-4D94-903F-F07E16180623}" type="slidenum">
              <a:rPr lang="en-US" smtClean="0"/>
              <a:t>‹#›</a:t>
            </a:fld>
            <a:endParaRPr lang="en-US"/>
          </a:p>
        </p:txBody>
      </p:sp>
    </p:spTree>
    <p:extLst>
      <p:ext uri="{BB962C8B-B14F-4D97-AF65-F5344CB8AC3E}">
        <p14:creationId xmlns:p14="http://schemas.microsoft.com/office/powerpoint/2010/main" val="2230254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74A8A66-066E-44E3-81F4-419C08E968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F51FF1-5D98-414D-B318-60BC720871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B4DF71-CE48-43EE-9187-37383B7539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1F3A1E-7275-46E3-A5A4-53C810A4AC19}" type="datetimeFigureOut">
              <a:rPr lang="en-US" smtClean="0"/>
              <a:t>2/15/2025</a:t>
            </a:fld>
            <a:endParaRPr lang="en-US"/>
          </a:p>
        </p:txBody>
      </p:sp>
      <p:sp>
        <p:nvSpPr>
          <p:cNvPr id="5" name="Footer Placeholder 4">
            <a:extLst>
              <a:ext uri="{FF2B5EF4-FFF2-40B4-BE49-F238E27FC236}">
                <a16:creationId xmlns:a16="http://schemas.microsoft.com/office/drawing/2014/main" id="{4FCC7F35-5E50-491D-80BC-941DF85DED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CEC9220-C30B-41CA-9B4A-0844DEE131E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CFF5FB-1B0F-4D94-903F-F07E16180623}" type="slidenum">
              <a:rPr lang="en-US" smtClean="0"/>
              <a:t>‹#›</a:t>
            </a:fld>
            <a:endParaRPr lang="en-US"/>
          </a:p>
        </p:txBody>
      </p:sp>
    </p:spTree>
    <p:extLst>
      <p:ext uri="{BB962C8B-B14F-4D97-AF65-F5344CB8AC3E}">
        <p14:creationId xmlns:p14="http://schemas.microsoft.com/office/powerpoint/2010/main" val="15677618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osaa.org/activities/bsw"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krisw@osaa.org"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hyperlink" Target="mailto:swimming.sri@osaa.org" TargetMode="External"/><Relationship Id="rId4" Type="http://schemas.openxmlformats.org/officeDocument/2006/relationships/hyperlink" Target="mailto:patrick.allender@gmail.co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osaa.org/docs/bsw/swadinfo.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signupgenius.com/go/10C0E4CA8AA23A6F9CF8-55175359-osaa"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548CBC76-AC24-43BC-B516-2F380BF9FF26}"/>
              </a:ext>
            </a:extLst>
          </p:cNvPr>
          <p:cNvSpPr>
            <a:spLocks noGrp="1"/>
          </p:cNvSpPr>
          <p:nvPr>
            <p:ph type="ctrTitle"/>
          </p:nvPr>
        </p:nvSpPr>
        <p:spPr>
          <a:xfrm>
            <a:off x="1314824" y="735106"/>
            <a:ext cx="10053763" cy="2928470"/>
          </a:xfrm>
        </p:spPr>
        <p:txBody>
          <a:bodyPr anchor="b">
            <a:normAutofit/>
          </a:bodyPr>
          <a:lstStyle/>
          <a:p>
            <a:pPr algn="l"/>
            <a:r>
              <a:rPr lang="en-US" sz="4800" dirty="0">
                <a:solidFill>
                  <a:srgbClr val="FFFFFF"/>
                </a:solidFill>
              </a:rPr>
              <a:t>2025 Swimming State Championships</a:t>
            </a:r>
            <a:br>
              <a:rPr lang="en-US" sz="4800" dirty="0">
                <a:solidFill>
                  <a:srgbClr val="FFFFFF"/>
                </a:solidFill>
              </a:rPr>
            </a:br>
            <a:r>
              <a:rPr lang="en-US" sz="4800" dirty="0">
                <a:solidFill>
                  <a:srgbClr val="FFFFFF"/>
                </a:solidFill>
              </a:rPr>
              <a:t>Coaches Meeting </a:t>
            </a:r>
          </a:p>
        </p:txBody>
      </p:sp>
      <p:sp>
        <p:nvSpPr>
          <p:cNvPr id="3" name="Subtitle 2">
            <a:extLst>
              <a:ext uri="{FF2B5EF4-FFF2-40B4-BE49-F238E27FC236}">
                <a16:creationId xmlns:a16="http://schemas.microsoft.com/office/drawing/2014/main" id="{0C7768FC-02F4-4F04-8C9B-7155FC402D86}"/>
              </a:ext>
            </a:extLst>
          </p:cNvPr>
          <p:cNvSpPr>
            <a:spLocks noGrp="1"/>
          </p:cNvSpPr>
          <p:nvPr>
            <p:ph type="subTitle" idx="1"/>
          </p:nvPr>
        </p:nvSpPr>
        <p:spPr>
          <a:xfrm>
            <a:off x="1350682" y="4870824"/>
            <a:ext cx="10005951" cy="1458258"/>
          </a:xfrm>
        </p:spPr>
        <p:txBody>
          <a:bodyPr anchor="ctr">
            <a:normAutofit/>
          </a:bodyPr>
          <a:lstStyle/>
          <a:p>
            <a:pPr algn="l"/>
            <a:r>
              <a:rPr lang="en-US" dirty="0"/>
              <a:t>February 18, 2025</a:t>
            </a:r>
          </a:p>
        </p:txBody>
      </p:sp>
    </p:spTree>
    <p:extLst>
      <p:ext uri="{BB962C8B-B14F-4D97-AF65-F5344CB8AC3E}">
        <p14:creationId xmlns:p14="http://schemas.microsoft.com/office/powerpoint/2010/main" val="15626576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196E944-DBE4-090B-84F0-B78D35EB3F81}"/>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490246A-FC4C-8BA7-B6BD-E3CF2AE57B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240E55D8-7A92-F739-18D8-BAD98B9CBD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08030674-1A66-DCAC-1945-7852277EBE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6120D46F-539C-6C04-DD00-AEEB9DAD33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82D29F41-D96C-BDA1-3D22-D796695809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63DFA2AC-D3FE-A6D1-E0AD-E5F8A3EAC8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0BFEA185-4D68-7BD7-4F4A-31C94887D080}"/>
              </a:ext>
            </a:extLst>
          </p:cNvPr>
          <p:cNvSpPr>
            <a:spLocks noGrp="1"/>
          </p:cNvSpPr>
          <p:nvPr>
            <p:ph type="title"/>
          </p:nvPr>
        </p:nvSpPr>
        <p:spPr>
          <a:xfrm>
            <a:off x="958506" y="800392"/>
            <a:ext cx="10264697" cy="1212102"/>
          </a:xfrm>
        </p:spPr>
        <p:txBody>
          <a:bodyPr>
            <a:normAutofit/>
          </a:bodyPr>
          <a:lstStyle/>
          <a:p>
            <a:r>
              <a:rPr lang="en-US" sz="4000" dirty="0">
                <a:solidFill>
                  <a:srgbClr val="FFFFFF"/>
                </a:solidFill>
              </a:rPr>
              <a:t>Meet Manager 8.0 Backups – District Meets</a:t>
            </a:r>
          </a:p>
        </p:txBody>
      </p:sp>
      <p:sp>
        <p:nvSpPr>
          <p:cNvPr id="3" name="Content Placeholder 2">
            <a:extLst>
              <a:ext uri="{FF2B5EF4-FFF2-40B4-BE49-F238E27FC236}">
                <a16:creationId xmlns:a16="http://schemas.microsoft.com/office/drawing/2014/main" id="{2CD572F8-134F-A2C6-43CB-EC9E8794A03C}"/>
              </a:ext>
            </a:extLst>
          </p:cNvPr>
          <p:cNvSpPr>
            <a:spLocks noGrp="1"/>
          </p:cNvSpPr>
          <p:nvPr>
            <p:ph idx="1"/>
          </p:nvPr>
        </p:nvSpPr>
        <p:spPr>
          <a:xfrm>
            <a:off x="1367624" y="2490437"/>
            <a:ext cx="9708995" cy="938564"/>
          </a:xfrm>
        </p:spPr>
        <p:txBody>
          <a:bodyPr anchor="ctr">
            <a:normAutofit/>
          </a:bodyPr>
          <a:lstStyle/>
          <a:p>
            <a:pPr marL="0" indent="0">
              <a:buNone/>
            </a:pPr>
            <a:r>
              <a:rPr lang="en-US" sz="2400" b="1" dirty="0">
                <a:effectLst/>
                <a:latin typeface="Calibri" panose="020F0502020204030204" pitchFamily="34" charset="0"/>
                <a:ea typeface="Times New Roman" panose="02020603050405020304" pitchFamily="18" charset="0"/>
                <a:cs typeface="Times New Roman" panose="02020603050405020304" pitchFamily="18" charset="0"/>
              </a:rPr>
              <a:t>The files are posted on the website </a:t>
            </a:r>
            <a:r>
              <a:rPr lang="en-US" sz="2400" b="1" dirty="0">
                <a:effectLst/>
                <a:latin typeface="Calibri" panose="020F0502020204030204" pitchFamily="34" charset="0"/>
                <a:ea typeface="Times New Roman" panose="02020603050405020304" pitchFamily="18" charset="0"/>
                <a:cs typeface="Times New Roman" panose="02020603050405020304" pitchFamily="18" charset="0"/>
                <a:hlinkClick r:id="rId3"/>
              </a:rPr>
              <a:t>https://www.osaa.org/activities/bsw</a:t>
            </a:r>
            <a:r>
              <a:rPr lang="en-US" sz="2400" b="1"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2400" b="1"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sz="2400" dirty="0"/>
          </a:p>
        </p:txBody>
      </p:sp>
      <p:pic>
        <p:nvPicPr>
          <p:cNvPr id="5" name="Picture 4">
            <a:extLst>
              <a:ext uri="{FF2B5EF4-FFF2-40B4-BE49-F238E27FC236}">
                <a16:creationId xmlns:a16="http://schemas.microsoft.com/office/drawing/2014/main" id="{C098AE55-BE39-F318-52B1-C94635B5C446}"/>
              </a:ext>
            </a:extLst>
          </p:cNvPr>
          <p:cNvPicPr>
            <a:picLocks noChangeAspect="1"/>
          </p:cNvPicPr>
          <p:nvPr/>
        </p:nvPicPr>
        <p:blipFill>
          <a:blip r:embed="rId4"/>
          <a:stretch>
            <a:fillRect/>
          </a:stretch>
        </p:blipFill>
        <p:spPr>
          <a:xfrm>
            <a:off x="1254833" y="3517901"/>
            <a:ext cx="9934575" cy="3257550"/>
          </a:xfrm>
          <a:prstGeom prst="rect">
            <a:avLst/>
          </a:prstGeom>
        </p:spPr>
      </p:pic>
    </p:spTree>
    <p:extLst>
      <p:ext uri="{BB962C8B-B14F-4D97-AF65-F5344CB8AC3E}">
        <p14:creationId xmlns:p14="http://schemas.microsoft.com/office/powerpoint/2010/main" val="13682982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3D07DF1-D215-05E9-4624-7C202A0C6D9F}"/>
            </a:ext>
          </a:extLst>
        </p:cNvPr>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F04EE13-42DF-8AF3-98AF-DBABA9C626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97E51AB2-DE71-AA3A-D10E-61571D1C3E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36AD503E-E0EB-8AA9-CFE2-20D18061FF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D1F1ECB3-D7F2-7B9E-CB7A-8C209A9CBB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4D7CA81F-1460-BBC5-692D-E84C4CE355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4746D03-D1C6-B98C-BDA7-1540B012DB6F}"/>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OSAA Swimming State Rules Interpreter</a:t>
            </a:r>
          </a:p>
        </p:txBody>
      </p:sp>
      <p:sp>
        <p:nvSpPr>
          <p:cNvPr id="3" name="Content Placeholder 2">
            <a:extLst>
              <a:ext uri="{FF2B5EF4-FFF2-40B4-BE49-F238E27FC236}">
                <a16:creationId xmlns:a16="http://schemas.microsoft.com/office/drawing/2014/main" id="{EF0C0926-A276-DFA1-34E3-84A719309890}"/>
              </a:ext>
            </a:extLst>
          </p:cNvPr>
          <p:cNvSpPr>
            <a:spLocks noGrp="1"/>
          </p:cNvSpPr>
          <p:nvPr>
            <p:ph idx="1"/>
          </p:nvPr>
        </p:nvSpPr>
        <p:spPr>
          <a:xfrm>
            <a:off x="1371599" y="2318197"/>
            <a:ext cx="9724031" cy="1110803"/>
          </a:xfrm>
        </p:spPr>
        <p:txBody>
          <a:bodyPr anchor="ctr">
            <a:normAutofit/>
          </a:bodyPr>
          <a:lstStyle/>
          <a:p>
            <a:pPr marL="0" marR="0" indent="0" algn="just">
              <a:spcBef>
                <a:spcPts val="600"/>
              </a:spcBef>
              <a:spcAft>
                <a:spcPts val="0"/>
              </a:spcAft>
              <a:buNone/>
            </a:pPr>
            <a:r>
              <a:rPr lang="en-US" sz="5400" b="1" i="1" dirty="0">
                <a:solidFill>
                  <a:srgbClr val="231F20"/>
                </a:solidFill>
                <a:effectLst/>
                <a:latin typeface="Calibri" panose="020F0502020204030204" pitchFamily="34" charset="0"/>
                <a:ea typeface="Times New Roman" panose="02020603050405020304" pitchFamily="18" charset="0"/>
                <a:cs typeface="Helvetica-Condensed-Bold"/>
              </a:rPr>
              <a:t>Jacki Allender</a:t>
            </a:r>
          </a:p>
          <a:p>
            <a:pPr marL="0" marR="0" indent="0" algn="just">
              <a:spcBef>
                <a:spcPts val="600"/>
              </a:spcBef>
              <a:spcAft>
                <a:spcPts val="0"/>
              </a:spcAft>
              <a:buNone/>
            </a:pPr>
            <a:endParaRPr lang="en-US" sz="4800" dirty="0"/>
          </a:p>
        </p:txBody>
      </p:sp>
    </p:spTree>
    <p:extLst>
      <p:ext uri="{BB962C8B-B14F-4D97-AF65-F5344CB8AC3E}">
        <p14:creationId xmlns:p14="http://schemas.microsoft.com/office/powerpoint/2010/main" val="9339363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39630EC2-2CD4-107D-2A7A-F05A8153845D}"/>
              </a:ext>
            </a:extLst>
          </p:cNvPr>
          <p:cNvSpPr>
            <a:spLocks noGrp="1"/>
          </p:cNvSpPr>
          <p:nvPr>
            <p:ph type="title"/>
          </p:nvPr>
        </p:nvSpPr>
        <p:spPr>
          <a:xfrm>
            <a:off x="838200" y="365125"/>
            <a:ext cx="10515600" cy="1325563"/>
          </a:xfrm>
        </p:spPr>
        <p:txBody>
          <a:bodyPr>
            <a:normAutofit/>
          </a:bodyPr>
          <a:lstStyle/>
          <a:p>
            <a:pPr marR="0" lvl="0">
              <a:spcBef>
                <a:spcPts val="600"/>
              </a:spcBef>
              <a:spcAft>
                <a:spcPts val="0"/>
              </a:spcAft>
              <a:buSzPts val="1000"/>
              <a:tabLst>
                <a:tab pos="0" algn="l"/>
                <a:tab pos="228600" algn="l"/>
              </a:tabLst>
            </a:pPr>
            <a:r>
              <a:rPr lang="en-US" sz="4400" u="sng" strike="noStrike" dirty="0">
                <a:effectLst/>
                <a:ea typeface="Times New Roman" panose="02020603050405020304" pitchFamily="18" charset="0"/>
                <a:cs typeface="Times New Roman" panose="02020603050405020304" pitchFamily="18" charset="0"/>
              </a:rPr>
              <a:t>RELAY ENTRY TIMELINE</a:t>
            </a:r>
            <a:endParaRPr lang="en-US" sz="4400" u="none" strike="noStrike" dirty="0">
              <a:effectLst/>
              <a:ea typeface="Times New Roman" panose="02020603050405020304" pitchFamily="18" charset="0"/>
              <a:cs typeface="Times New Roman" panose="02020603050405020304" pitchFamily="18" charset="0"/>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4958CA2-BFB4-E260-F092-D4C3040E72DB}"/>
              </a:ext>
            </a:extLst>
          </p:cNvPr>
          <p:cNvSpPr>
            <a:spLocks noGrp="1"/>
          </p:cNvSpPr>
          <p:nvPr>
            <p:ph idx="1"/>
          </p:nvPr>
        </p:nvSpPr>
        <p:spPr>
          <a:xfrm>
            <a:off x="838200" y="1406770"/>
            <a:ext cx="10515600" cy="4770194"/>
          </a:xfrm>
        </p:spPr>
        <p:txBody>
          <a:bodyPr>
            <a:normAutofit/>
          </a:bodyPr>
          <a:lstStyle/>
          <a:p>
            <a:pPr marL="742950" marR="0" lvl="1" indent="-285750">
              <a:spcBef>
                <a:spcPts val="600"/>
              </a:spcBef>
              <a:spcAft>
                <a:spcPts val="0"/>
              </a:spcAft>
              <a:buSzPts val="1000"/>
              <a:buFont typeface="Calibri" panose="020F0502020204030204" pitchFamily="34" charset="0"/>
              <a:buAutoNum type="alphaUcPeriod"/>
              <a:tabLst>
                <a:tab pos="457200" algn="l"/>
              </a:tabLst>
            </a:pPr>
            <a:r>
              <a:rPr lang="en-US" sz="2000" dirty="0">
                <a:ea typeface="Calibri" panose="020F0502020204030204" pitchFamily="34" charset="0"/>
                <a:cs typeface="Helvetica" panose="020B0604020202020204" pitchFamily="34" charset="0"/>
              </a:rPr>
              <a:t>S</a:t>
            </a:r>
            <a:r>
              <a:rPr lang="en-US" sz="2000" u="none" strike="noStrike" dirty="0">
                <a:effectLst/>
                <a:ea typeface="Calibri" panose="020F0502020204030204" pitchFamily="34" charset="0"/>
                <a:cs typeface="Helvetica" panose="020B0604020202020204" pitchFamily="34" charset="0"/>
              </a:rPr>
              <a:t>chools shall submit up to eight names for relays with their entry. </a:t>
            </a:r>
            <a:endParaRPr lang="en-US" sz="2000" u="none" strike="noStrike" dirty="0">
              <a:effectLst/>
              <a:ea typeface="Calibri" panose="020F0502020204030204" pitchFamily="34" charset="0"/>
              <a:cs typeface="Times New Roman" panose="02020603050405020304" pitchFamily="18" charset="0"/>
            </a:endParaRPr>
          </a:p>
          <a:p>
            <a:pPr marL="742950" marR="0" lvl="1" indent="-285750">
              <a:spcBef>
                <a:spcPts val="600"/>
              </a:spcBef>
              <a:spcAft>
                <a:spcPts val="0"/>
              </a:spcAft>
              <a:buSzPts val="1000"/>
              <a:buFont typeface="Calibri" panose="020F0502020204030204" pitchFamily="34" charset="0"/>
              <a:buAutoNum type="alphaUcPeriod"/>
              <a:tabLst>
                <a:tab pos="457200" algn="l"/>
              </a:tabLst>
            </a:pPr>
            <a:r>
              <a:rPr lang="en-US" sz="2000" u="none" strike="noStrike" dirty="0">
                <a:effectLst/>
                <a:ea typeface="Calibri" panose="020F0502020204030204" pitchFamily="34" charset="0"/>
                <a:cs typeface="Helvetica" panose="020B0604020202020204" pitchFamily="34" charset="0"/>
              </a:rPr>
              <a:t>A RELAY SLIP with the names of the four athletes to compete </a:t>
            </a:r>
            <a:r>
              <a:rPr lang="en-US" sz="2000" dirty="0">
                <a:ea typeface="Calibri" panose="020F0502020204030204" pitchFamily="34" charset="0"/>
                <a:cs typeface="Helvetica" panose="020B0604020202020204" pitchFamily="34" charset="0"/>
              </a:rPr>
              <a:t>or a NO CHANGE slip may be submitted if the swimmers will compete in the listed order.  DO NOT SUBMIT BOTH.</a:t>
            </a:r>
          </a:p>
          <a:p>
            <a:pPr marL="742950" marR="0" lvl="1" indent="-285750">
              <a:spcBef>
                <a:spcPts val="600"/>
              </a:spcBef>
              <a:spcAft>
                <a:spcPts val="0"/>
              </a:spcAft>
              <a:buSzPts val="1000"/>
              <a:buFont typeface="Calibri" panose="020F0502020204030204" pitchFamily="34" charset="0"/>
              <a:buAutoNum type="alphaUcPeriod"/>
              <a:tabLst>
                <a:tab pos="457200" algn="l"/>
              </a:tabLst>
            </a:pPr>
            <a:r>
              <a:rPr lang="en-US" sz="2000" dirty="0">
                <a:ea typeface="Calibri" panose="020F0502020204030204" pitchFamily="34" charset="0"/>
                <a:cs typeface="Helvetica" panose="020B0604020202020204" pitchFamily="34" charset="0"/>
              </a:rPr>
              <a:t>Entries </a:t>
            </a:r>
            <a:r>
              <a:rPr lang="en-US" sz="2000" u="none" strike="noStrike" dirty="0">
                <a:effectLst/>
                <a:ea typeface="Calibri" panose="020F0502020204030204" pitchFamily="34" charset="0"/>
                <a:cs typeface="Helvetica" panose="020B0604020202020204" pitchFamily="34" charset="0"/>
              </a:rPr>
              <a:t>shall be submitted to the designated meet personnel for each relay no later than the following deadlines:</a:t>
            </a:r>
            <a:endParaRPr lang="en-US" sz="2000" u="none" strike="noStrike" dirty="0">
              <a:effectLst/>
              <a:ea typeface="Calibri" panose="020F0502020204030204" pitchFamily="34" charset="0"/>
              <a:cs typeface="Times New Roman" panose="02020603050405020304" pitchFamily="18" charset="0"/>
            </a:endParaRPr>
          </a:p>
          <a:p>
            <a:pPr marL="1143000" marR="0" lvl="2" indent="-228600">
              <a:spcBef>
                <a:spcPts val="600"/>
              </a:spcBef>
              <a:spcAft>
                <a:spcPts val="0"/>
              </a:spcAft>
              <a:buSzPts val="1000"/>
              <a:buFont typeface="Calibri" panose="020F0502020204030204" pitchFamily="34" charset="0"/>
              <a:buAutoNum type="arabicParenR"/>
              <a:tabLst>
                <a:tab pos="685800" algn="l"/>
              </a:tabLst>
            </a:pPr>
            <a:r>
              <a:rPr lang="en-US" dirty="0">
                <a:effectLst/>
                <a:ea typeface="Times New Roman" panose="02020603050405020304" pitchFamily="18" charset="0"/>
                <a:cs typeface="Helvetica" panose="020B0604020202020204" pitchFamily="34" charset="0"/>
              </a:rPr>
              <a:t>Medley Relay – 45 minutes prior to the start of competition</a:t>
            </a:r>
            <a:endParaRPr lang="en-US" dirty="0">
              <a:effectLst/>
              <a:ea typeface="Times New Roman" panose="02020603050405020304" pitchFamily="18" charset="0"/>
              <a:cs typeface="Arial" panose="020B0604020202020204" pitchFamily="34" charset="0"/>
            </a:endParaRPr>
          </a:p>
          <a:p>
            <a:pPr marL="1143000" marR="0" lvl="2" indent="-228600">
              <a:spcBef>
                <a:spcPts val="600"/>
              </a:spcBef>
              <a:spcAft>
                <a:spcPts val="0"/>
              </a:spcAft>
              <a:buSzPts val="1000"/>
              <a:buFont typeface="Calibri" panose="020F0502020204030204" pitchFamily="34" charset="0"/>
              <a:buAutoNum type="arabicParenR"/>
              <a:tabLst>
                <a:tab pos="685800" algn="l"/>
              </a:tabLst>
            </a:pPr>
            <a:r>
              <a:rPr lang="en-US" dirty="0">
                <a:effectLst/>
                <a:ea typeface="Times New Roman" panose="02020603050405020304" pitchFamily="18" charset="0"/>
                <a:cs typeface="Helvetica" panose="020B0604020202020204" pitchFamily="34" charset="0"/>
              </a:rPr>
              <a:t>200 Free Relay – at the start of the girls 100 Butterfly</a:t>
            </a:r>
            <a:endParaRPr lang="en-US" dirty="0">
              <a:effectLst/>
              <a:ea typeface="Times New Roman" panose="02020603050405020304" pitchFamily="18" charset="0"/>
              <a:cs typeface="Arial" panose="020B0604020202020204" pitchFamily="34" charset="0"/>
            </a:endParaRPr>
          </a:p>
          <a:p>
            <a:pPr marL="1143000" marR="0" lvl="2" indent="-228600">
              <a:spcBef>
                <a:spcPts val="600"/>
              </a:spcBef>
              <a:spcAft>
                <a:spcPts val="0"/>
              </a:spcAft>
              <a:buSzPts val="1000"/>
              <a:buFont typeface="Calibri" panose="020F0502020204030204" pitchFamily="34" charset="0"/>
              <a:buAutoNum type="arabicParenR"/>
              <a:tabLst>
                <a:tab pos="685800" algn="l"/>
              </a:tabLst>
            </a:pPr>
            <a:r>
              <a:rPr lang="en-US" dirty="0">
                <a:effectLst/>
                <a:ea typeface="Times New Roman" panose="02020603050405020304" pitchFamily="18" charset="0"/>
                <a:cs typeface="Helvetica" panose="020B0604020202020204" pitchFamily="34" charset="0"/>
              </a:rPr>
              <a:t>400 Free Relay – at the start of the boys 500 Freestyle</a:t>
            </a:r>
            <a:endParaRPr lang="en-US" dirty="0">
              <a:effectLst/>
              <a:ea typeface="Times New Roman" panose="02020603050405020304" pitchFamily="18" charset="0"/>
              <a:cs typeface="Arial" panose="020B0604020202020204" pitchFamily="34" charset="0"/>
            </a:endParaRPr>
          </a:p>
          <a:p>
            <a:pPr marL="742950" marR="0" lvl="1" indent="-285750">
              <a:spcBef>
                <a:spcPts val="600"/>
              </a:spcBef>
              <a:spcAft>
                <a:spcPts val="0"/>
              </a:spcAft>
              <a:buSzPts val="1000"/>
              <a:buFont typeface="Calibri" panose="020F0502020204030204" pitchFamily="34" charset="0"/>
              <a:buAutoNum type="alphaUcPeriod"/>
              <a:tabLst>
                <a:tab pos="457200" algn="l"/>
              </a:tabLst>
            </a:pPr>
            <a:r>
              <a:rPr lang="en-US" sz="2000" u="none" strike="noStrike" dirty="0">
                <a:effectLst/>
                <a:ea typeface="Calibri" panose="020F0502020204030204" pitchFamily="34" charset="0"/>
                <a:cs typeface="Helvetica" panose="020B0604020202020204" pitchFamily="34" charset="0"/>
              </a:rPr>
              <a:t>There shall be no changes</a:t>
            </a:r>
            <a:r>
              <a:rPr lang="en-US" sz="2000" u="none" strike="noStrike" dirty="0">
                <a:effectLst/>
                <a:ea typeface="Calibri" panose="020F0502020204030204" pitchFamily="34" charset="0"/>
                <a:cs typeface="Times New Roman" panose="02020603050405020304" pitchFamily="18" charset="0"/>
              </a:rPr>
              <a:t> in the four athletes once the deadline has passed (order may be changed) </a:t>
            </a:r>
            <a:r>
              <a:rPr lang="en-US" sz="2000" u="none" strike="noStrike" dirty="0">
                <a:effectLst/>
                <a:ea typeface="Calibri" panose="020F0502020204030204" pitchFamily="34" charset="0"/>
                <a:cs typeface="Helvetica" panose="020B0604020202020204" pitchFamily="34" charset="0"/>
              </a:rPr>
              <a:t>except as permitted in NFHS Rule 3.2.2 (...illness or injury certified by a physician or the referee forces a competitor to withdraw).</a:t>
            </a:r>
            <a:endParaRPr lang="en-US" sz="2000" u="none" strike="noStrike" dirty="0">
              <a:effectLst/>
              <a:ea typeface="Calibri" panose="020F0502020204030204" pitchFamily="34" charset="0"/>
              <a:cs typeface="Times New Roman" panose="02020603050405020304" pitchFamily="18" charset="0"/>
            </a:endParaRPr>
          </a:p>
          <a:p>
            <a:pPr marL="742950" marR="0" lvl="1" indent="-285750">
              <a:spcBef>
                <a:spcPts val="600"/>
              </a:spcBef>
              <a:spcAft>
                <a:spcPts val="0"/>
              </a:spcAft>
              <a:buSzPts val="1000"/>
              <a:buFont typeface="Calibri" panose="020F0502020204030204" pitchFamily="34" charset="0"/>
              <a:buAutoNum type="alphaUcPeriod"/>
              <a:tabLst>
                <a:tab pos="457200" algn="l"/>
              </a:tabLst>
            </a:pPr>
            <a:r>
              <a:rPr lang="en-US" sz="2000" u="none" strike="noStrike" dirty="0">
                <a:effectLst/>
                <a:ea typeface="Calibri" panose="020F0502020204030204" pitchFamily="34" charset="0"/>
                <a:cs typeface="Helvetica" panose="020B0604020202020204" pitchFamily="34" charset="0"/>
              </a:rPr>
              <a:t>The first swimmer of a relay team, once called to the starting platform by the referee, shall not change his/her swimming order in the relay event with any teammate (NFHS Rule 8.3.4).</a:t>
            </a:r>
            <a:endParaRPr lang="en-US" sz="2000" u="none" strike="noStrike" dirty="0">
              <a:effectLst/>
              <a:ea typeface="Calibri" panose="020F0502020204030204" pitchFamily="34" charset="0"/>
              <a:cs typeface="Times New Roman" panose="02020603050405020304" pitchFamily="18" charset="0"/>
            </a:endParaRPr>
          </a:p>
          <a:p>
            <a:endParaRPr lang="en-US" sz="1500" dirty="0"/>
          </a:p>
        </p:txBody>
      </p:sp>
    </p:spTree>
    <p:extLst>
      <p:ext uri="{BB962C8B-B14F-4D97-AF65-F5344CB8AC3E}">
        <p14:creationId xmlns:p14="http://schemas.microsoft.com/office/powerpoint/2010/main" val="41382139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7FAF82D-957F-4E28-ABD4-533252DA3A6B}"/>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Number of Entries Allowed Per Individual</a:t>
            </a:r>
          </a:p>
        </p:txBody>
      </p:sp>
      <p:sp>
        <p:nvSpPr>
          <p:cNvPr id="3" name="Content Placeholder 2">
            <a:extLst>
              <a:ext uri="{FF2B5EF4-FFF2-40B4-BE49-F238E27FC236}">
                <a16:creationId xmlns:a16="http://schemas.microsoft.com/office/drawing/2014/main" id="{D8AF6F83-FEE9-4667-AE76-244DBBEA9928}"/>
              </a:ext>
            </a:extLst>
          </p:cNvPr>
          <p:cNvSpPr>
            <a:spLocks noGrp="1"/>
          </p:cNvSpPr>
          <p:nvPr>
            <p:ph idx="1"/>
          </p:nvPr>
        </p:nvSpPr>
        <p:spPr>
          <a:xfrm>
            <a:off x="1371599" y="2318197"/>
            <a:ext cx="9724031" cy="3683358"/>
          </a:xfrm>
        </p:spPr>
        <p:txBody>
          <a:bodyPr anchor="ctr">
            <a:normAutofit/>
          </a:bodyPr>
          <a:lstStyle/>
          <a:p>
            <a:pPr marL="228600" marR="0" algn="just">
              <a:spcBef>
                <a:spcPts val="600"/>
              </a:spcBef>
              <a:spcAft>
                <a:spcPts val="0"/>
              </a:spcAft>
            </a:pPr>
            <a:r>
              <a:rPr lang="en-US" sz="2400" b="1" i="1" dirty="0">
                <a:solidFill>
                  <a:srgbClr val="231F20"/>
                </a:solidFill>
                <a:effectLst/>
                <a:latin typeface="Calibri" panose="020F0502020204030204" pitchFamily="34" charset="0"/>
                <a:ea typeface="Times New Roman" panose="02020603050405020304" pitchFamily="18" charset="0"/>
                <a:cs typeface="Helvetica-Condensed-Bold"/>
              </a:rPr>
              <a:t>2024-25 NFHS Swimming Rules Book, Rule 3.2.1 – “</a:t>
            </a:r>
            <a:r>
              <a:rPr lang="en-US" sz="2400" b="1" i="1" dirty="0">
                <a:solidFill>
                  <a:srgbClr val="231F20"/>
                </a:solidFill>
                <a:effectLst/>
                <a:latin typeface="Calibri" panose="020F0502020204030204" pitchFamily="34" charset="0"/>
                <a:ea typeface="Times New Roman" panose="02020603050405020304" pitchFamily="18" charset="0"/>
                <a:cs typeface="Helvetica-Condensed"/>
              </a:rPr>
              <a:t>A competitor shall be permitted to enter a maximum of four events, no more than two of which may be individual events.  Prelims and finals are considered one meet</a:t>
            </a:r>
            <a:r>
              <a:rPr lang="en-US" sz="2400" b="1"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400" b="1" i="1" dirty="0">
                <a:solidFill>
                  <a:srgbClr val="231F20"/>
                </a:solidFill>
                <a:effectLst/>
                <a:latin typeface="Calibri" panose="020F0502020204030204" pitchFamily="34" charset="0"/>
                <a:ea typeface="Times New Roman" panose="02020603050405020304" pitchFamily="18" charset="0"/>
                <a:cs typeface="Helvetica-Condensed"/>
              </a:rPr>
              <a:t>.”</a:t>
            </a:r>
            <a:endParaRPr lang="en-US" sz="2400" b="1"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buNone/>
            </a:pPr>
            <a:r>
              <a:rPr lang="en-US" sz="2000" dirty="0"/>
              <a:t>	**Remember prelims and finals are one event. </a:t>
            </a:r>
          </a:p>
        </p:txBody>
      </p:sp>
    </p:spTree>
    <p:extLst>
      <p:ext uri="{BB962C8B-B14F-4D97-AF65-F5344CB8AC3E}">
        <p14:creationId xmlns:p14="http://schemas.microsoft.com/office/powerpoint/2010/main" val="15032070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DD3D61C-0C2D-D147-F4D3-DC06E58D62ED}"/>
            </a:ext>
          </a:extLst>
        </p:cNvPr>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32BF65F4-686B-08D1-5ABC-1DBDA9F98D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82F32B5E-6160-2DD5-3F84-D1BA5940B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345B0424-53FD-5A78-01FE-A0E637E5FC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0B0E831C-3A0C-759D-9EDB-5E0B699715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43F0BAF4-21CC-4C93-DF4C-C4BAABE0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843862C-194A-7C04-AA78-1CB2E20D3621}"/>
              </a:ext>
            </a:extLst>
          </p:cNvPr>
          <p:cNvSpPr>
            <a:spLocks noGrp="1"/>
          </p:cNvSpPr>
          <p:nvPr>
            <p:ph type="title"/>
          </p:nvPr>
        </p:nvSpPr>
        <p:spPr>
          <a:xfrm>
            <a:off x="1371599" y="294538"/>
            <a:ext cx="10178717" cy="1033669"/>
          </a:xfrm>
        </p:spPr>
        <p:txBody>
          <a:bodyPr>
            <a:normAutofit fontScale="90000"/>
          </a:bodyPr>
          <a:lstStyle/>
          <a:p>
            <a:r>
              <a:rPr lang="en-US" sz="4000" dirty="0">
                <a:solidFill>
                  <a:srgbClr val="FFFFFF"/>
                </a:solidFill>
              </a:rPr>
              <a:t>Single or Multiple Event Qualifiers Dropping All Events</a:t>
            </a:r>
          </a:p>
        </p:txBody>
      </p:sp>
      <p:sp>
        <p:nvSpPr>
          <p:cNvPr id="3" name="Content Placeholder 2">
            <a:extLst>
              <a:ext uri="{FF2B5EF4-FFF2-40B4-BE49-F238E27FC236}">
                <a16:creationId xmlns:a16="http://schemas.microsoft.com/office/drawing/2014/main" id="{6DAB0777-BF1E-2C10-9655-574E4915788C}"/>
              </a:ext>
            </a:extLst>
          </p:cNvPr>
          <p:cNvSpPr>
            <a:spLocks noGrp="1"/>
          </p:cNvSpPr>
          <p:nvPr>
            <p:ph idx="1"/>
          </p:nvPr>
        </p:nvSpPr>
        <p:spPr>
          <a:xfrm>
            <a:off x="1371599" y="2318197"/>
            <a:ext cx="9724031" cy="3683358"/>
          </a:xfrm>
        </p:spPr>
        <p:txBody>
          <a:bodyPr anchor="ctr">
            <a:normAutofit/>
          </a:bodyPr>
          <a:lstStyle/>
          <a:p>
            <a:pPr marL="228600" marR="0" algn="just">
              <a:spcBef>
                <a:spcPts val="600"/>
              </a:spcBef>
              <a:spcAft>
                <a:spcPts val="0"/>
              </a:spcAft>
            </a:pPr>
            <a:r>
              <a:rPr lang="en-US" sz="2400" b="1" i="1" dirty="0">
                <a:solidFill>
                  <a:srgbClr val="231F20"/>
                </a:solidFill>
                <a:effectLst/>
                <a:latin typeface="Calibri" panose="020F0502020204030204" pitchFamily="34" charset="0"/>
                <a:ea typeface="Times New Roman" panose="02020603050405020304" pitchFamily="18" charset="0"/>
                <a:cs typeface="Helvetica-Condensed-Bold"/>
              </a:rPr>
              <a:t>If a District Meet Director notifies the OSAA by 4pm two business days prior to the first day of the state championship that a single event or multiple event qualifier is dropping all events, substitution or substitutions may be made.</a:t>
            </a:r>
          </a:p>
          <a:p>
            <a:pPr marL="228600" marR="0" algn="just">
              <a:spcBef>
                <a:spcPts val="600"/>
              </a:spcBef>
              <a:spcAft>
                <a:spcPts val="0"/>
              </a:spcAft>
            </a:pPr>
            <a:endParaRPr lang="en-US" sz="2400" b="1" i="1" dirty="0">
              <a:solidFill>
                <a:srgbClr val="231F20"/>
              </a:solidFill>
              <a:effectLst/>
              <a:latin typeface="Calibri" panose="020F0502020204030204" pitchFamily="34" charset="0"/>
              <a:ea typeface="Times New Roman" panose="02020603050405020304" pitchFamily="18" charset="0"/>
              <a:cs typeface="Helvetica-Condensed-Bold"/>
            </a:endParaRPr>
          </a:p>
          <a:p>
            <a:pPr marL="228600" marR="0" algn="just">
              <a:spcBef>
                <a:spcPts val="600"/>
              </a:spcBef>
              <a:spcAft>
                <a:spcPts val="0"/>
              </a:spcAft>
            </a:pPr>
            <a:r>
              <a:rPr lang="en-US" sz="2400" b="1" i="1" dirty="0">
                <a:solidFill>
                  <a:srgbClr val="231F20"/>
                </a:solidFill>
                <a:latin typeface="Calibri" panose="020F0502020204030204" pitchFamily="34" charset="0"/>
              </a:rPr>
              <a:t>The next place winner at the District Meet in the respective event or events is eligible as a substitute if replacing a district champion.  If not, the individual(s) with the next best time will be the replacement(s). </a:t>
            </a:r>
            <a:endParaRPr lang="en-US" sz="2000" dirty="0"/>
          </a:p>
        </p:txBody>
      </p:sp>
    </p:spTree>
    <p:extLst>
      <p:ext uri="{BB962C8B-B14F-4D97-AF65-F5344CB8AC3E}">
        <p14:creationId xmlns:p14="http://schemas.microsoft.com/office/powerpoint/2010/main" val="19934892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785E45D-EE13-ABA6-98CF-A336D0278ED3}"/>
            </a:ext>
          </a:extLst>
        </p:cNvPr>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9B45D0F9-F707-91E0-369C-0FEE0AACA9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D3739F5A-AFEF-7F4F-751E-C1BDDA677B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61001B6F-8273-89D1-5FC3-1ABF20815E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BD870D0A-AD68-1271-36EA-920D7143E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14CBF39B-B6BF-84F4-9FDE-0FDA62C15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BB085B4-9FA1-5103-9058-9FC3188B3672}"/>
              </a:ext>
            </a:extLst>
          </p:cNvPr>
          <p:cNvSpPr>
            <a:spLocks noGrp="1"/>
          </p:cNvSpPr>
          <p:nvPr>
            <p:ph type="title"/>
          </p:nvPr>
        </p:nvSpPr>
        <p:spPr>
          <a:xfrm>
            <a:off x="1371599" y="294538"/>
            <a:ext cx="10178717" cy="1033669"/>
          </a:xfrm>
        </p:spPr>
        <p:txBody>
          <a:bodyPr>
            <a:normAutofit/>
          </a:bodyPr>
          <a:lstStyle/>
          <a:p>
            <a:r>
              <a:rPr lang="en-US" sz="4000" dirty="0">
                <a:solidFill>
                  <a:srgbClr val="FFFFFF"/>
                </a:solidFill>
              </a:rPr>
              <a:t>State Championship Meet Referees</a:t>
            </a:r>
          </a:p>
        </p:txBody>
      </p:sp>
      <p:sp>
        <p:nvSpPr>
          <p:cNvPr id="3" name="Content Placeholder 2">
            <a:extLst>
              <a:ext uri="{FF2B5EF4-FFF2-40B4-BE49-F238E27FC236}">
                <a16:creationId xmlns:a16="http://schemas.microsoft.com/office/drawing/2014/main" id="{72331864-FC29-E22F-FE35-B6BDB51F180B}"/>
              </a:ext>
            </a:extLst>
          </p:cNvPr>
          <p:cNvSpPr>
            <a:spLocks noGrp="1"/>
          </p:cNvSpPr>
          <p:nvPr>
            <p:ph idx="1"/>
          </p:nvPr>
        </p:nvSpPr>
        <p:spPr>
          <a:xfrm>
            <a:off x="1371599" y="2318197"/>
            <a:ext cx="9724031" cy="3683358"/>
          </a:xfrm>
        </p:spPr>
        <p:txBody>
          <a:bodyPr anchor="ctr">
            <a:normAutofit/>
          </a:bodyPr>
          <a:lstStyle/>
          <a:p>
            <a:pPr marL="0" marR="0" indent="0" algn="just">
              <a:spcBef>
                <a:spcPts val="600"/>
              </a:spcBef>
              <a:spcAft>
                <a:spcPts val="0"/>
              </a:spcAft>
              <a:buNone/>
            </a:pPr>
            <a:r>
              <a:rPr lang="en-US" sz="4400" b="1" i="1" dirty="0">
                <a:solidFill>
                  <a:srgbClr val="231F20"/>
                </a:solidFill>
                <a:effectLst/>
                <a:latin typeface="Calibri" panose="020F0502020204030204" pitchFamily="34" charset="0"/>
                <a:ea typeface="Times New Roman" panose="02020603050405020304" pitchFamily="18" charset="0"/>
                <a:cs typeface="Helvetica-Condensed-Bold"/>
              </a:rPr>
              <a:t>5A – Judi Creech</a:t>
            </a:r>
          </a:p>
          <a:p>
            <a:pPr marL="0" marR="0" indent="0" algn="just">
              <a:spcBef>
                <a:spcPts val="600"/>
              </a:spcBef>
              <a:spcAft>
                <a:spcPts val="0"/>
              </a:spcAft>
              <a:buNone/>
            </a:pPr>
            <a:r>
              <a:rPr lang="en-US" sz="4400" b="1" i="1" dirty="0">
                <a:solidFill>
                  <a:srgbClr val="231F20"/>
                </a:solidFill>
                <a:latin typeface="Calibri" panose="020F0502020204030204" pitchFamily="34" charset="0"/>
                <a:ea typeface="Times New Roman" panose="02020603050405020304" pitchFamily="18" charset="0"/>
                <a:cs typeface="Helvetica-Condensed-Bold"/>
              </a:rPr>
              <a:t>6A – Julie Carpenter</a:t>
            </a:r>
          </a:p>
          <a:p>
            <a:pPr marL="0" marR="0" indent="0" algn="just">
              <a:spcBef>
                <a:spcPts val="600"/>
              </a:spcBef>
              <a:spcAft>
                <a:spcPts val="0"/>
              </a:spcAft>
              <a:buNone/>
            </a:pPr>
            <a:r>
              <a:rPr lang="en-US" sz="4400" b="1" i="1" dirty="0">
                <a:solidFill>
                  <a:srgbClr val="231F20"/>
                </a:solidFill>
                <a:effectLst/>
                <a:latin typeface="Calibri" panose="020F0502020204030204" pitchFamily="34" charset="0"/>
                <a:ea typeface="Times New Roman" panose="02020603050405020304" pitchFamily="18" charset="0"/>
                <a:cs typeface="Helvetica-Condensed-Bold"/>
              </a:rPr>
              <a:t>4A/3A/2A/1A – Jack Burnett</a:t>
            </a:r>
          </a:p>
          <a:p>
            <a:pPr marL="0" marR="0" indent="0" algn="just">
              <a:spcBef>
                <a:spcPts val="600"/>
              </a:spcBef>
              <a:spcAft>
                <a:spcPts val="0"/>
              </a:spcAft>
              <a:buNone/>
            </a:pPr>
            <a:endParaRPr lang="en-US" sz="2400" b="1" i="1" dirty="0">
              <a:solidFill>
                <a:srgbClr val="231F20"/>
              </a:solidFill>
              <a:effectLst/>
              <a:latin typeface="Calibri" panose="020F0502020204030204" pitchFamily="34" charset="0"/>
              <a:ea typeface="Times New Roman" panose="02020603050405020304" pitchFamily="18" charset="0"/>
              <a:cs typeface="Helvetica-Condensed-Bold"/>
            </a:endParaRPr>
          </a:p>
        </p:txBody>
      </p:sp>
    </p:spTree>
    <p:extLst>
      <p:ext uri="{BB962C8B-B14F-4D97-AF65-F5344CB8AC3E}">
        <p14:creationId xmlns:p14="http://schemas.microsoft.com/office/powerpoint/2010/main" val="3495024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B5F1D8B-F905-2CCD-D315-017C4CE88B6E}"/>
            </a:ext>
          </a:extLst>
        </p:cNvPr>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C81A0D7-8351-87BD-6920-2922DD19D0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13FE0598-A8A7-BF00-84F5-8524D93E69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3E21E0B9-F7F8-1730-B99C-2DE09EC2FA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2B5696DF-F021-487A-2102-22927F5346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D21B8D6D-02FB-2974-5EA6-82DED98F9B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CAA9479-F1E0-FE37-2200-38DBDE97C10D}"/>
              </a:ext>
            </a:extLst>
          </p:cNvPr>
          <p:cNvSpPr>
            <a:spLocks noGrp="1"/>
          </p:cNvSpPr>
          <p:nvPr>
            <p:ph type="title"/>
          </p:nvPr>
        </p:nvSpPr>
        <p:spPr>
          <a:xfrm>
            <a:off x="1371599" y="294538"/>
            <a:ext cx="10178717" cy="1033669"/>
          </a:xfrm>
        </p:spPr>
        <p:txBody>
          <a:bodyPr>
            <a:normAutofit/>
          </a:bodyPr>
          <a:lstStyle/>
          <a:p>
            <a:r>
              <a:rPr lang="en-US" sz="4000" dirty="0">
                <a:solidFill>
                  <a:srgbClr val="FFFFFF"/>
                </a:solidFill>
              </a:rPr>
              <a:t>Question and Answers Time</a:t>
            </a:r>
          </a:p>
        </p:txBody>
      </p:sp>
      <p:sp>
        <p:nvSpPr>
          <p:cNvPr id="3" name="Content Placeholder 2">
            <a:extLst>
              <a:ext uri="{FF2B5EF4-FFF2-40B4-BE49-F238E27FC236}">
                <a16:creationId xmlns:a16="http://schemas.microsoft.com/office/drawing/2014/main" id="{D527C12F-57E4-1EBC-5E6E-B8208FE14660}"/>
              </a:ext>
            </a:extLst>
          </p:cNvPr>
          <p:cNvSpPr>
            <a:spLocks noGrp="1"/>
          </p:cNvSpPr>
          <p:nvPr>
            <p:ph idx="1"/>
          </p:nvPr>
        </p:nvSpPr>
        <p:spPr>
          <a:xfrm>
            <a:off x="553453" y="2318197"/>
            <a:ext cx="11129210" cy="3683358"/>
          </a:xfrm>
        </p:spPr>
        <p:txBody>
          <a:bodyPr anchor="ctr">
            <a:normAutofit/>
          </a:bodyPr>
          <a:lstStyle/>
          <a:p>
            <a:pPr marL="0" marR="0" indent="0" algn="just">
              <a:spcBef>
                <a:spcPts val="600"/>
              </a:spcBef>
              <a:spcAft>
                <a:spcPts val="0"/>
              </a:spcAft>
              <a:buNone/>
            </a:pPr>
            <a:r>
              <a:rPr lang="en-US" sz="4400" b="1" i="1" dirty="0">
                <a:solidFill>
                  <a:srgbClr val="231F20"/>
                </a:solidFill>
                <a:effectLst/>
                <a:latin typeface="Calibri" panose="020F0502020204030204" pitchFamily="34" charset="0"/>
                <a:ea typeface="Times New Roman" panose="02020603050405020304" pitchFamily="18" charset="0"/>
                <a:cs typeface="Helvetica-Condensed-Bold"/>
              </a:rPr>
              <a:t>Are there any specific questions coaches have?</a:t>
            </a:r>
          </a:p>
          <a:p>
            <a:pPr marL="0" marR="0" indent="0" algn="just">
              <a:spcBef>
                <a:spcPts val="600"/>
              </a:spcBef>
              <a:spcAft>
                <a:spcPts val="0"/>
              </a:spcAft>
              <a:buNone/>
            </a:pPr>
            <a:endParaRPr lang="en-US" sz="2400" b="1" i="1" dirty="0">
              <a:solidFill>
                <a:srgbClr val="231F20"/>
              </a:solidFill>
              <a:effectLst/>
              <a:latin typeface="Calibri" panose="020F0502020204030204" pitchFamily="34" charset="0"/>
              <a:ea typeface="Times New Roman" panose="02020603050405020304" pitchFamily="18" charset="0"/>
              <a:cs typeface="Helvetica-Condensed-Bold"/>
            </a:endParaRPr>
          </a:p>
        </p:txBody>
      </p:sp>
    </p:spTree>
    <p:extLst>
      <p:ext uri="{BB962C8B-B14F-4D97-AF65-F5344CB8AC3E}">
        <p14:creationId xmlns:p14="http://schemas.microsoft.com/office/powerpoint/2010/main" val="1989811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5D20E2E-DB3D-8B1C-ACD3-9EA46E757512}"/>
            </a:ext>
          </a:extLst>
        </p:cNvPr>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C52C70F4-F3E9-EDEC-B4AB-B545170527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118DB6EA-0CA2-A1ED-C076-25AB9EBB06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575767EA-FA0A-46ED-F71F-C4D9B71D8E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9E29FC4-157C-718E-F473-88085E8517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5FC750F2-E204-93BE-A539-A22BF35D78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CA57DDF-AAD3-CD7C-9611-CC730A4FF429}"/>
              </a:ext>
            </a:extLst>
          </p:cNvPr>
          <p:cNvSpPr>
            <a:spLocks noGrp="1"/>
          </p:cNvSpPr>
          <p:nvPr>
            <p:ph type="title"/>
          </p:nvPr>
        </p:nvSpPr>
        <p:spPr>
          <a:xfrm>
            <a:off x="721895" y="294538"/>
            <a:ext cx="11381873" cy="1033669"/>
          </a:xfrm>
        </p:spPr>
        <p:txBody>
          <a:bodyPr>
            <a:normAutofit fontScale="90000"/>
          </a:bodyPr>
          <a:lstStyle/>
          <a:p>
            <a:r>
              <a:rPr lang="en-US" sz="4000" dirty="0">
                <a:solidFill>
                  <a:srgbClr val="FFFFFF"/>
                </a:solidFill>
              </a:rPr>
              <a:t>2025 Swimming State Championships Coaches Meeting </a:t>
            </a:r>
          </a:p>
        </p:txBody>
      </p:sp>
      <p:sp>
        <p:nvSpPr>
          <p:cNvPr id="3" name="Content Placeholder 2">
            <a:extLst>
              <a:ext uri="{FF2B5EF4-FFF2-40B4-BE49-F238E27FC236}">
                <a16:creationId xmlns:a16="http://schemas.microsoft.com/office/drawing/2014/main" id="{FD1A4E68-7A8F-2157-D8E2-02731D09F7E1}"/>
              </a:ext>
            </a:extLst>
          </p:cNvPr>
          <p:cNvSpPr>
            <a:spLocks noGrp="1"/>
          </p:cNvSpPr>
          <p:nvPr>
            <p:ph idx="1"/>
          </p:nvPr>
        </p:nvSpPr>
        <p:spPr>
          <a:xfrm>
            <a:off x="1371599" y="2318197"/>
            <a:ext cx="9724031" cy="3683358"/>
          </a:xfrm>
        </p:spPr>
        <p:txBody>
          <a:bodyPr anchor="ctr">
            <a:normAutofit/>
          </a:bodyPr>
          <a:lstStyle/>
          <a:p>
            <a:pPr marL="0" marR="0" indent="0" algn="just">
              <a:spcBef>
                <a:spcPts val="600"/>
              </a:spcBef>
              <a:spcAft>
                <a:spcPts val="0"/>
              </a:spcAft>
              <a:buNone/>
            </a:pPr>
            <a:r>
              <a:rPr lang="en-US" sz="4400" b="1" i="1" dirty="0">
                <a:solidFill>
                  <a:srgbClr val="231F20"/>
                </a:solidFill>
                <a:effectLst/>
                <a:latin typeface="Calibri" panose="020F0502020204030204" pitchFamily="34" charset="0"/>
                <a:ea typeface="Times New Roman" panose="02020603050405020304" pitchFamily="18" charset="0"/>
                <a:cs typeface="Helvetica-Condensed-Bold"/>
              </a:rPr>
              <a:t>THANK YOU for what you DO!!!</a:t>
            </a:r>
          </a:p>
          <a:p>
            <a:pPr marL="0" marR="0" indent="0" algn="just">
              <a:spcBef>
                <a:spcPts val="600"/>
              </a:spcBef>
              <a:spcAft>
                <a:spcPts val="0"/>
              </a:spcAft>
              <a:buNone/>
            </a:pPr>
            <a:endParaRPr lang="en-US" sz="4400" b="1" i="1" dirty="0">
              <a:solidFill>
                <a:srgbClr val="231F20"/>
              </a:solidFill>
              <a:latin typeface="Calibri" panose="020F0502020204030204" pitchFamily="34" charset="0"/>
              <a:ea typeface="Times New Roman" panose="02020603050405020304" pitchFamily="18" charset="0"/>
              <a:cs typeface="Helvetica-Condensed-Bold"/>
            </a:endParaRPr>
          </a:p>
          <a:p>
            <a:pPr marL="0" marR="0" indent="0" algn="just">
              <a:spcBef>
                <a:spcPts val="600"/>
              </a:spcBef>
              <a:spcAft>
                <a:spcPts val="0"/>
              </a:spcAft>
              <a:buNone/>
            </a:pPr>
            <a:r>
              <a:rPr lang="en-US" sz="4000" b="1" i="1" dirty="0">
                <a:solidFill>
                  <a:srgbClr val="231F20"/>
                </a:solidFill>
                <a:effectLst/>
                <a:latin typeface="Calibri" panose="020F0502020204030204" pitchFamily="34" charset="0"/>
                <a:ea typeface="Times New Roman" panose="02020603050405020304" pitchFamily="18" charset="0"/>
                <a:cs typeface="Helvetica-Condensed-Bold"/>
              </a:rPr>
              <a:t>Good-luck to everyone, we are looking forward to a tremendous event!</a:t>
            </a:r>
          </a:p>
          <a:p>
            <a:pPr marL="0" marR="0" indent="0" algn="just">
              <a:spcBef>
                <a:spcPts val="600"/>
              </a:spcBef>
              <a:spcAft>
                <a:spcPts val="0"/>
              </a:spcAft>
              <a:buNone/>
            </a:pPr>
            <a:endParaRPr lang="en-US" sz="2400" b="1" i="1" dirty="0">
              <a:solidFill>
                <a:srgbClr val="231F20"/>
              </a:solidFill>
              <a:effectLst/>
              <a:latin typeface="Calibri" panose="020F0502020204030204" pitchFamily="34" charset="0"/>
              <a:ea typeface="Times New Roman" panose="02020603050405020304" pitchFamily="18" charset="0"/>
              <a:cs typeface="Helvetica-Condensed-Bold"/>
            </a:endParaRPr>
          </a:p>
        </p:txBody>
      </p:sp>
    </p:spTree>
    <p:extLst>
      <p:ext uri="{BB962C8B-B14F-4D97-AF65-F5344CB8AC3E}">
        <p14:creationId xmlns:p14="http://schemas.microsoft.com/office/powerpoint/2010/main" val="32832234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9370492-7358-4AB3-8338-44529429221C}"/>
              </a:ext>
            </a:extLst>
          </p:cNvPr>
          <p:cNvSpPr>
            <a:spLocks noGrp="1"/>
          </p:cNvSpPr>
          <p:nvPr>
            <p:ph type="title"/>
          </p:nvPr>
        </p:nvSpPr>
        <p:spPr>
          <a:xfrm>
            <a:off x="838200" y="631825"/>
            <a:ext cx="10515600" cy="1325563"/>
          </a:xfrm>
        </p:spPr>
        <p:txBody>
          <a:bodyPr>
            <a:normAutofit/>
          </a:bodyPr>
          <a:lstStyle/>
          <a:p>
            <a:pPr algn="ctr"/>
            <a:r>
              <a:rPr lang="en-US" b="1" dirty="0"/>
              <a:t>Questions</a:t>
            </a:r>
          </a:p>
        </p:txBody>
      </p:sp>
      <p:sp>
        <p:nvSpPr>
          <p:cNvPr id="3" name="Content Placeholder 2">
            <a:extLst>
              <a:ext uri="{FF2B5EF4-FFF2-40B4-BE49-F238E27FC236}">
                <a16:creationId xmlns:a16="http://schemas.microsoft.com/office/drawing/2014/main" id="{75A0E9B8-850C-44F8-BEC0-81B3955908B4}"/>
              </a:ext>
            </a:extLst>
          </p:cNvPr>
          <p:cNvSpPr>
            <a:spLocks noGrp="1"/>
          </p:cNvSpPr>
          <p:nvPr>
            <p:ph idx="1"/>
          </p:nvPr>
        </p:nvSpPr>
        <p:spPr>
          <a:xfrm>
            <a:off x="838200" y="2057400"/>
            <a:ext cx="10515600" cy="3871762"/>
          </a:xfrm>
        </p:spPr>
        <p:txBody>
          <a:bodyPr>
            <a:normAutofit fontScale="85000" lnSpcReduction="20000"/>
          </a:bodyPr>
          <a:lstStyle/>
          <a:p>
            <a:pPr marL="0" indent="0" algn="ctr">
              <a:buNone/>
            </a:pPr>
            <a:r>
              <a:rPr lang="en-US" sz="3200" b="1" dirty="0"/>
              <a:t>Contact Kris Welch with any question</a:t>
            </a:r>
          </a:p>
          <a:p>
            <a:pPr marL="0" indent="0" algn="ctr">
              <a:buNone/>
            </a:pPr>
            <a:r>
              <a:rPr lang="en-US" sz="3200" b="1" dirty="0">
                <a:hlinkClick r:id="rId3"/>
              </a:rPr>
              <a:t>krisw@osaa.org</a:t>
            </a:r>
            <a:r>
              <a:rPr lang="en-US" sz="3200" b="1" dirty="0"/>
              <a:t> 503-682-6722 ext. 230</a:t>
            </a:r>
          </a:p>
          <a:p>
            <a:pPr marL="0" indent="0" algn="ctr">
              <a:buNone/>
            </a:pPr>
            <a:endParaRPr lang="en-US" sz="3200" b="1" dirty="0"/>
          </a:p>
          <a:p>
            <a:pPr marL="0" indent="0" algn="ctr">
              <a:buNone/>
            </a:pPr>
            <a:r>
              <a:rPr lang="en-US" sz="3200" b="1" dirty="0"/>
              <a:t>HY-Tek questions: Pat Allender </a:t>
            </a:r>
          </a:p>
          <a:p>
            <a:pPr marL="0" indent="0" algn="ctr">
              <a:buNone/>
            </a:pPr>
            <a:r>
              <a:rPr lang="de-DE" sz="3200" b="1" dirty="0">
                <a:hlinkClick r:id="rId4"/>
              </a:rPr>
              <a:t>patrick.allender@gmail.com</a:t>
            </a:r>
            <a:r>
              <a:rPr lang="de-DE" sz="3200" b="1" dirty="0"/>
              <a:t> </a:t>
            </a:r>
            <a:endParaRPr lang="en-US" sz="3200" b="1" dirty="0"/>
          </a:p>
          <a:p>
            <a:pPr marL="0" indent="0" algn="ctr">
              <a:buNone/>
            </a:pPr>
            <a:endParaRPr lang="en-US" sz="3200" b="1" dirty="0"/>
          </a:p>
          <a:p>
            <a:pPr marL="0" indent="0" algn="ctr">
              <a:buNone/>
            </a:pPr>
            <a:r>
              <a:rPr lang="en-US" sz="3200" b="1" dirty="0"/>
              <a:t>Rules Questions: Jacki Allender </a:t>
            </a:r>
          </a:p>
          <a:p>
            <a:pPr marL="0" indent="0" algn="ctr">
              <a:buNone/>
            </a:pPr>
            <a:r>
              <a:rPr lang="en-US" sz="3200" b="1" dirty="0">
                <a:hlinkClick r:id="rId5"/>
              </a:rPr>
              <a:t>swimming.sri@osaa.org</a:t>
            </a:r>
            <a:r>
              <a:rPr lang="en-US" sz="3200" b="1" dirty="0"/>
              <a:t> </a:t>
            </a:r>
          </a:p>
          <a:p>
            <a:pPr marL="0" indent="0" algn="ctr">
              <a:buNone/>
            </a:pPr>
            <a:r>
              <a:rPr lang="en-US" sz="3200" b="1" dirty="0"/>
              <a:t>	</a:t>
            </a:r>
          </a:p>
        </p:txBody>
      </p:sp>
    </p:spTree>
    <p:extLst>
      <p:ext uri="{BB962C8B-B14F-4D97-AF65-F5344CB8AC3E}">
        <p14:creationId xmlns:p14="http://schemas.microsoft.com/office/powerpoint/2010/main" val="1518758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1566789-EC94-2830-43EE-7E852163DF7D}"/>
              </a:ext>
            </a:extLst>
          </p:cNvPr>
          <p:cNvSpPr>
            <a:spLocks noGrp="1"/>
          </p:cNvSpPr>
          <p:nvPr>
            <p:ph type="title"/>
          </p:nvPr>
        </p:nvSpPr>
        <p:spPr>
          <a:xfrm>
            <a:off x="838200" y="365125"/>
            <a:ext cx="10515600" cy="1325563"/>
          </a:xfrm>
        </p:spPr>
        <p:txBody>
          <a:bodyPr>
            <a:normAutofit/>
          </a:bodyPr>
          <a:lstStyle/>
          <a:p>
            <a:r>
              <a:rPr lang="en-US" sz="5400" dirty="0"/>
              <a:t>POE: Sportsmanship</a:t>
            </a:r>
          </a:p>
        </p:txBody>
      </p:sp>
      <p:sp>
        <p:nvSpPr>
          <p:cNvPr id="23"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A98D0B0-198F-2F32-2816-416C9D54D8D8}"/>
              </a:ext>
            </a:extLst>
          </p:cNvPr>
          <p:cNvSpPr>
            <a:spLocks noGrp="1"/>
          </p:cNvSpPr>
          <p:nvPr>
            <p:ph idx="1"/>
          </p:nvPr>
        </p:nvSpPr>
        <p:spPr>
          <a:xfrm>
            <a:off x="838200" y="1929383"/>
            <a:ext cx="10515600" cy="4563491"/>
          </a:xfrm>
        </p:spPr>
        <p:txBody>
          <a:bodyPr>
            <a:normAutofit/>
          </a:bodyPr>
          <a:lstStyle/>
          <a:p>
            <a:pPr marL="0" marR="0" lvl="0" indent="0">
              <a:lnSpc>
                <a:spcPct val="120000"/>
              </a:lnSpc>
              <a:spcBef>
                <a:spcPts val="600"/>
              </a:spcBef>
              <a:spcAft>
                <a:spcPts val="0"/>
              </a:spcAft>
              <a:buSzPts val="1000"/>
              <a:buNone/>
              <a:tabLst>
                <a:tab pos="685800" algn="l"/>
              </a:tabLst>
            </a:pPr>
            <a:r>
              <a:rPr lang="en-US" sz="1600" b="1" dirty="0">
                <a:effectLst/>
                <a:ea typeface="Calibri" panose="020F0502020204030204" pitchFamily="34" charset="0"/>
                <a:cs typeface="Times New Roman" panose="02020603050405020304" pitchFamily="18" charset="0"/>
              </a:rPr>
              <a:t>Sportsmanship</a:t>
            </a:r>
            <a:r>
              <a:rPr lang="en-US" sz="1600" b="1" dirty="0">
                <a:solidFill>
                  <a:srgbClr val="000000"/>
                </a:solidFill>
                <a:effectLst/>
                <a:ea typeface="Times New Roman" panose="02020603050405020304" pitchFamily="18" charset="0"/>
              </a:rPr>
              <a:t>.  </a:t>
            </a:r>
          </a:p>
          <a:p>
            <a:pPr marL="342900" marR="0" lvl="0" indent="-342900">
              <a:lnSpc>
                <a:spcPct val="120000"/>
              </a:lnSpc>
              <a:spcBef>
                <a:spcPts val="600"/>
              </a:spcBef>
              <a:spcAft>
                <a:spcPts val="0"/>
              </a:spcAft>
              <a:buSzPts val="1000"/>
              <a:buFont typeface="Calibri" panose="020F0502020204030204" pitchFamily="34" charset="0"/>
              <a:buAutoNum type="arabicPeriod"/>
              <a:tabLst>
                <a:tab pos="685800" algn="l"/>
              </a:tabLst>
            </a:pPr>
            <a:r>
              <a:rPr lang="en-US" sz="1600" b="1" dirty="0">
                <a:solidFill>
                  <a:srgbClr val="000000"/>
                </a:solidFill>
                <a:effectLst/>
                <a:ea typeface="Times New Roman" panose="02020603050405020304" pitchFamily="18" charset="0"/>
              </a:rPr>
              <a:t>Good sporting behavior is one of the fundamental ingredients to the continued success and enjoyment of education-based high school sports and activities. Coaches set the tone at athletic contests with their display of sportsmanship. If these individuals act in a sportsmanlike manner, their behavior sets the tone for players, spectators and others. </a:t>
            </a:r>
          </a:p>
          <a:p>
            <a:pPr marL="342900" marR="0" lvl="0" indent="-342900">
              <a:lnSpc>
                <a:spcPct val="120000"/>
              </a:lnSpc>
              <a:spcBef>
                <a:spcPts val="600"/>
              </a:spcBef>
              <a:spcAft>
                <a:spcPts val="0"/>
              </a:spcAft>
              <a:buSzPts val="1000"/>
              <a:buFont typeface="Calibri" panose="020F0502020204030204" pitchFamily="34" charset="0"/>
              <a:buAutoNum type="arabicPeriod"/>
              <a:tabLst>
                <a:tab pos="685800" algn="l"/>
              </a:tabLst>
            </a:pPr>
            <a:r>
              <a:rPr lang="en-US" sz="1600" b="1" dirty="0">
                <a:solidFill>
                  <a:srgbClr val="000000"/>
                </a:solidFill>
                <a:effectLst/>
                <a:ea typeface="Times New Roman" panose="02020603050405020304" pitchFamily="18" charset="0"/>
              </a:rPr>
              <a:t>In recent years, a heightened level of unsportsmanlike behavior has been occurring by spectators at high school sporting events, and it must be stopped. The use of demeaning language, or hate speech, by students, parents and other fans must cease. High school sports and other activities exist to lift people up, not demean or tear people down. The goal is to treat everyone fairly and treat each other with respect. Any speech or harassment that is insulting, demeaning or hurtful will not be tolerated. </a:t>
            </a:r>
          </a:p>
          <a:p>
            <a:pPr marL="342900" marR="0" lvl="0" indent="-342900">
              <a:lnSpc>
                <a:spcPct val="120000"/>
              </a:lnSpc>
              <a:spcBef>
                <a:spcPts val="600"/>
              </a:spcBef>
              <a:spcAft>
                <a:spcPts val="0"/>
              </a:spcAft>
              <a:buSzPts val="1000"/>
              <a:buFont typeface="Calibri" panose="020F0502020204030204" pitchFamily="34" charset="0"/>
              <a:buAutoNum type="arabicPeriod"/>
              <a:tabLst>
                <a:tab pos="685800" algn="l"/>
              </a:tabLst>
            </a:pPr>
            <a:r>
              <a:rPr lang="en-US" sz="1600" b="1" dirty="0">
                <a:solidFill>
                  <a:srgbClr val="000000"/>
                </a:solidFill>
                <a:effectLst/>
                <a:ea typeface="Times New Roman" panose="02020603050405020304" pitchFamily="18" charset="0"/>
              </a:rPr>
              <a:t>High schools must establish a culture that values the worth of every single person – both players on the school’s team and players on the opposing team. There must be a no-tolerance policy regarding behavior that shows disrespect for another individual. Good sports win with humility, lose with grace and do both with dignity. It takes the efforts of everyone every day to ensure that sportsmanship remains one of the top priorities in education-based activity programs.</a:t>
            </a:r>
            <a:endParaRPr lang="en-US" sz="1600" b="1" dirty="0">
              <a:effectLst/>
              <a:ea typeface="Times New Roman" panose="02020603050405020304" pitchFamily="18" charset="0"/>
            </a:endParaRPr>
          </a:p>
          <a:p>
            <a:pPr marL="0" indent="0">
              <a:lnSpc>
                <a:spcPct val="120000"/>
              </a:lnSpc>
              <a:buNone/>
            </a:pPr>
            <a:endParaRPr lang="en-US" sz="1600" b="1" dirty="0"/>
          </a:p>
        </p:txBody>
      </p:sp>
    </p:spTree>
    <p:extLst>
      <p:ext uri="{BB962C8B-B14F-4D97-AF65-F5344CB8AC3E}">
        <p14:creationId xmlns:p14="http://schemas.microsoft.com/office/powerpoint/2010/main" val="3723735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1247112-B055-1535-FC8F-56F84BA86E07}"/>
              </a:ext>
            </a:extLst>
          </p:cNvPr>
          <p:cNvSpPr>
            <a:spLocks noGrp="1"/>
          </p:cNvSpPr>
          <p:nvPr>
            <p:ph type="title"/>
          </p:nvPr>
        </p:nvSpPr>
        <p:spPr>
          <a:xfrm>
            <a:off x="838200" y="365125"/>
            <a:ext cx="10515600" cy="1325563"/>
          </a:xfrm>
        </p:spPr>
        <p:txBody>
          <a:bodyPr>
            <a:normAutofit/>
          </a:bodyPr>
          <a:lstStyle/>
          <a:p>
            <a:r>
              <a:rPr lang="en-US" sz="5400"/>
              <a:t>Tualatin Hills Aquatic Center</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ABB8572-BE3A-C394-DBD3-8D36FFDEB377}"/>
              </a:ext>
            </a:extLst>
          </p:cNvPr>
          <p:cNvSpPr>
            <a:spLocks noGrp="1"/>
          </p:cNvSpPr>
          <p:nvPr>
            <p:ph idx="1"/>
          </p:nvPr>
        </p:nvSpPr>
        <p:spPr>
          <a:xfrm>
            <a:off x="838200" y="1929384"/>
            <a:ext cx="10515600" cy="4251960"/>
          </a:xfrm>
        </p:spPr>
        <p:txBody>
          <a:bodyPr>
            <a:normAutofit lnSpcReduction="10000"/>
          </a:bodyPr>
          <a:lstStyle/>
          <a:p>
            <a:r>
              <a:rPr lang="en-US" sz="2200" b="1" dirty="0"/>
              <a:t>Parking: </a:t>
            </a:r>
            <a:r>
              <a:rPr lang="en-US" sz="2200" dirty="0"/>
              <a:t>NO buses (including small buses) in the regular lot- Buses may drop off, then need to go down to the lot off of Blueridge Drive. It is a lot beyond the soccer fields. </a:t>
            </a:r>
          </a:p>
          <a:p>
            <a:r>
              <a:rPr lang="en-US" sz="2200" b="1" dirty="0"/>
              <a:t>Entering the Facility: </a:t>
            </a:r>
            <a:r>
              <a:rPr lang="en-US" sz="2400" dirty="0"/>
              <a:t>through the lobby and locker rooms</a:t>
            </a:r>
          </a:p>
          <a:p>
            <a:r>
              <a:rPr lang="en-US" sz="2200" b="1" dirty="0"/>
              <a:t>Exit the Facility: </a:t>
            </a:r>
            <a:r>
              <a:rPr lang="en-US" sz="2200" dirty="0"/>
              <a:t>Through the doors on the dive platform side of the pool</a:t>
            </a:r>
          </a:p>
          <a:p>
            <a:r>
              <a:rPr lang="en-US" sz="2200" b="1" dirty="0"/>
              <a:t>Locker rooms</a:t>
            </a:r>
          </a:p>
          <a:p>
            <a:pPr lvl="1"/>
            <a:r>
              <a:rPr lang="en-US" sz="2200" dirty="0"/>
              <a:t>Athletes are required to shower before entering the pool</a:t>
            </a:r>
          </a:p>
          <a:p>
            <a:pPr lvl="1"/>
            <a:r>
              <a:rPr lang="en-US" sz="2200" dirty="0"/>
              <a:t>Non-participating athletes (athletes in street clothes) need to use the restrooms that are in the breezeway for the spectators</a:t>
            </a:r>
          </a:p>
          <a:p>
            <a:r>
              <a:rPr lang="en-US" sz="2200" b="1" dirty="0"/>
              <a:t>Participant Seating</a:t>
            </a:r>
          </a:p>
          <a:p>
            <a:pPr lvl="1"/>
            <a:r>
              <a:rPr lang="en-US" sz="2200" dirty="0"/>
              <a:t>VERY tight on deck. Please be prepared to share space with another team. </a:t>
            </a:r>
          </a:p>
          <a:p>
            <a:pPr lvl="1"/>
            <a:r>
              <a:rPr lang="en-US" sz="2200" dirty="0"/>
              <a:t>Alphabetical order, but please communicate with one another regarding team space needs. </a:t>
            </a:r>
          </a:p>
        </p:txBody>
      </p:sp>
    </p:spTree>
    <p:extLst>
      <p:ext uri="{BB962C8B-B14F-4D97-AF65-F5344CB8AC3E}">
        <p14:creationId xmlns:p14="http://schemas.microsoft.com/office/powerpoint/2010/main" val="2822172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4E48924-8253-DE52-49D4-0EDEF3A738EF}"/>
              </a:ext>
            </a:extLst>
          </p:cNvPr>
          <p:cNvSpPr>
            <a:spLocks noGrp="1"/>
          </p:cNvSpPr>
          <p:nvPr>
            <p:ph type="title"/>
          </p:nvPr>
        </p:nvSpPr>
        <p:spPr>
          <a:xfrm>
            <a:off x="643467" y="321734"/>
            <a:ext cx="10905066" cy="1135737"/>
          </a:xfrm>
        </p:spPr>
        <p:txBody>
          <a:bodyPr>
            <a:normAutofit/>
          </a:bodyPr>
          <a:lstStyle/>
          <a:p>
            <a:r>
              <a:rPr lang="en-US" sz="3600"/>
              <a:t>Tualatin Hills Aquatic Center</a:t>
            </a:r>
          </a:p>
        </p:txBody>
      </p:sp>
      <p:sp>
        <p:nvSpPr>
          <p:cNvPr id="3" name="Content Placeholder 2">
            <a:extLst>
              <a:ext uri="{FF2B5EF4-FFF2-40B4-BE49-F238E27FC236}">
                <a16:creationId xmlns:a16="http://schemas.microsoft.com/office/drawing/2014/main" id="{8BDFF546-0109-2764-50F9-1400DE4BAFFB}"/>
              </a:ext>
            </a:extLst>
          </p:cNvPr>
          <p:cNvSpPr>
            <a:spLocks noGrp="1"/>
          </p:cNvSpPr>
          <p:nvPr>
            <p:ph idx="1"/>
          </p:nvPr>
        </p:nvSpPr>
        <p:spPr>
          <a:xfrm>
            <a:off x="643467" y="1782981"/>
            <a:ext cx="10905066" cy="4393982"/>
          </a:xfrm>
        </p:spPr>
        <p:txBody>
          <a:bodyPr>
            <a:normAutofit/>
          </a:bodyPr>
          <a:lstStyle/>
          <a:p>
            <a:r>
              <a:rPr lang="en-US" sz="3200" dirty="0"/>
              <a:t>On Deck</a:t>
            </a:r>
          </a:p>
          <a:p>
            <a:pPr lvl="1"/>
            <a:r>
              <a:rPr lang="en-US" sz="3200" dirty="0">
                <a:highlight>
                  <a:srgbClr val="FFFF00"/>
                </a:highlight>
              </a:rPr>
              <a:t>NO FOOD</a:t>
            </a:r>
          </a:p>
          <a:p>
            <a:pPr lvl="1"/>
            <a:r>
              <a:rPr lang="en-US" sz="3200" dirty="0"/>
              <a:t>Shared seating</a:t>
            </a:r>
          </a:p>
          <a:p>
            <a:pPr lvl="1"/>
            <a:r>
              <a:rPr lang="en-US" sz="3200" dirty="0"/>
              <a:t>Spectators will be sitting on deck. Athletes will not be able to cheer in front of spectators or behind blocks. </a:t>
            </a:r>
          </a:p>
          <a:p>
            <a:pPr lvl="1"/>
            <a:r>
              <a:rPr lang="en-US" sz="3200" dirty="0"/>
              <a:t>Coaches will be under the dive platforms</a:t>
            </a:r>
          </a:p>
          <a:p>
            <a:pPr marL="457200" lvl="1" indent="0">
              <a:buNone/>
            </a:pPr>
            <a:endParaRPr lang="en-US" sz="32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719091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0A648-6B8C-5C6A-ABFF-30D24771D88B}"/>
              </a:ext>
            </a:extLst>
          </p:cNvPr>
          <p:cNvSpPr>
            <a:spLocks noGrp="1"/>
          </p:cNvSpPr>
          <p:nvPr>
            <p:ph type="title"/>
          </p:nvPr>
        </p:nvSpPr>
        <p:spPr/>
        <p:txBody>
          <a:bodyPr/>
          <a:lstStyle/>
          <a:p>
            <a:r>
              <a:rPr lang="en-US" dirty="0"/>
              <a:t>Coach Reminders</a:t>
            </a:r>
          </a:p>
        </p:txBody>
      </p:sp>
      <p:sp>
        <p:nvSpPr>
          <p:cNvPr id="3" name="Content Placeholder 2">
            <a:extLst>
              <a:ext uri="{FF2B5EF4-FFF2-40B4-BE49-F238E27FC236}">
                <a16:creationId xmlns:a16="http://schemas.microsoft.com/office/drawing/2014/main" id="{2FD63FEF-A6F4-DF17-6C9C-8800A0A3E144}"/>
              </a:ext>
            </a:extLst>
          </p:cNvPr>
          <p:cNvSpPr>
            <a:spLocks noGrp="1"/>
          </p:cNvSpPr>
          <p:nvPr>
            <p:ph idx="1"/>
          </p:nvPr>
        </p:nvSpPr>
        <p:spPr>
          <a:xfrm>
            <a:off x="838200" y="1690688"/>
            <a:ext cx="10515600" cy="4486275"/>
          </a:xfrm>
        </p:spPr>
        <p:txBody>
          <a:bodyPr>
            <a:normAutofit fontScale="92500" lnSpcReduction="10000"/>
          </a:bodyPr>
          <a:lstStyle/>
          <a:p>
            <a:r>
              <a:rPr lang="en-US" dirty="0"/>
              <a:t>Jacki will review timing for turning in necessary information</a:t>
            </a:r>
          </a:p>
          <a:p>
            <a:r>
              <a:rPr lang="en-US" dirty="0"/>
              <a:t>Area available for coaches to go up to be off the deck but still able to see what is going on. There is coaches’ hospitality room, no athletes. </a:t>
            </a:r>
          </a:p>
          <a:p>
            <a:r>
              <a:rPr lang="en-US" dirty="0"/>
              <a:t>Coach’s restroom is in the lobby, not in the locker room- THPRD follows Safe Sport requirements. </a:t>
            </a:r>
          </a:p>
          <a:p>
            <a:r>
              <a:rPr lang="en-US" dirty="0"/>
              <a:t>Medals- If your athlete/relay places first on Saturday, then you will be the person handing out the medals to the athletes. PLEASE be on time to the medal stand to hand them out. </a:t>
            </a:r>
          </a:p>
          <a:p>
            <a:r>
              <a:rPr lang="en-US" dirty="0"/>
              <a:t>Thank YOU for helping your athletes have the best experience possible! </a:t>
            </a:r>
          </a:p>
          <a:p>
            <a:r>
              <a:rPr lang="en-US" dirty="0"/>
              <a:t>Please review the AD/Coach Information (</a:t>
            </a:r>
            <a:r>
              <a:rPr lang="en-US" dirty="0">
                <a:hlinkClick r:id="rId3"/>
              </a:rPr>
              <a:t>https://www.osaa.org/docs/bsw/swadinfo.pdf</a:t>
            </a:r>
            <a:r>
              <a:rPr lang="en-US" dirty="0"/>
              <a:t>) </a:t>
            </a:r>
          </a:p>
        </p:txBody>
      </p:sp>
    </p:spTree>
    <p:extLst>
      <p:ext uri="{BB962C8B-B14F-4D97-AF65-F5344CB8AC3E}">
        <p14:creationId xmlns:p14="http://schemas.microsoft.com/office/powerpoint/2010/main" val="3961827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Diagram&#10;&#10;Description automatically generated">
            <a:extLst>
              <a:ext uri="{FF2B5EF4-FFF2-40B4-BE49-F238E27FC236}">
                <a16:creationId xmlns:a16="http://schemas.microsoft.com/office/drawing/2014/main" id="{012749AA-A851-722D-21F0-F5718C982503}"/>
              </a:ext>
            </a:extLst>
          </p:cNvPr>
          <p:cNvPicPr>
            <a:picLocks noChangeAspect="1"/>
          </p:cNvPicPr>
          <p:nvPr/>
        </p:nvPicPr>
        <p:blipFill>
          <a:blip r:embed="rId3"/>
          <a:stretch>
            <a:fillRect/>
          </a:stretch>
        </p:blipFill>
        <p:spPr>
          <a:xfrm>
            <a:off x="1230923" y="1"/>
            <a:ext cx="10363200" cy="6840106"/>
          </a:xfrm>
          <a:prstGeom prst="rect">
            <a:avLst/>
          </a:prstGeom>
        </p:spPr>
      </p:pic>
    </p:spTree>
    <p:extLst>
      <p:ext uri="{BB962C8B-B14F-4D97-AF65-F5344CB8AC3E}">
        <p14:creationId xmlns:p14="http://schemas.microsoft.com/office/powerpoint/2010/main" val="2343607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61D52E0F-8461-74B5-B894-72A716898A05}"/>
              </a:ext>
            </a:extLst>
          </p:cNvPr>
          <p:cNvGraphicFramePr>
            <a:graphicFrameLocks noGrp="1"/>
          </p:cNvGraphicFramePr>
          <p:nvPr>
            <p:extLst>
              <p:ext uri="{D42A27DB-BD31-4B8C-83A1-F6EECF244321}">
                <p14:modId xmlns:p14="http://schemas.microsoft.com/office/powerpoint/2010/main" val="2814863417"/>
              </p:ext>
            </p:extLst>
          </p:nvPr>
        </p:nvGraphicFramePr>
        <p:xfrm>
          <a:off x="550985" y="234459"/>
          <a:ext cx="4935415" cy="6362829"/>
        </p:xfrm>
        <a:graphic>
          <a:graphicData uri="http://schemas.openxmlformats.org/drawingml/2006/table">
            <a:tbl>
              <a:tblPr firstRow="1" firstCol="1" bandRow="1">
                <a:tableStyleId>{5C22544A-7EE6-4342-B048-85BDC9FD1C3A}</a:tableStyleId>
              </a:tblPr>
              <a:tblGrid>
                <a:gridCol w="1979701">
                  <a:extLst>
                    <a:ext uri="{9D8B030D-6E8A-4147-A177-3AD203B41FA5}">
                      <a16:colId xmlns:a16="http://schemas.microsoft.com/office/drawing/2014/main" val="3288709340"/>
                    </a:ext>
                  </a:extLst>
                </a:gridCol>
                <a:gridCol w="2955714">
                  <a:extLst>
                    <a:ext uri="{9D8B030D-6E8A-4147-A177-3AD203B41FA5}">
                      <a16:colId xmlns:a16="http://schemas.microsoft.com/office/drawing/2014/main" val="1990139201"/>
                    </a:ext>
                  </a:extLst>
                </a:gridCol>
              </a:tblGrid>
              <a:tr h="448270">
                <a:tc>
                  <a:txBody>
                    <a:bodyPr/>
                    <a:lstStyle/>
                    <a:p>
                      <a:pPr marL="0" marR="0" algn="l">
                        <a:spcBef>
                          <a:spcPts val="0"/>
                        </a:spcBef>
                        <a:spcAft>
                          <a:spcPts val="0"/>
                        </a:spcAft>
                      </a:pPr>
                      <a:r>
                        <a:rPr lang="en-US" sz="1050" b="1" dirty="0">
                          <a:effectLst/>
                          <a:latin typeface="Calibri" panose="020F0502020204030204" pitchFamily="34" charset="0"/>
                          <a:ea typeface="MS PGothic" panose="020B0600070205080204" pitchFamily="34" charset="-128"/>
                        </a:rPr>
                        <a:t>5A</a:t>
                      </a:r>
                    </a:p>
                  </a:txBody>
                  <a:tcPr marL="51891" marR="57379" marT="22453" marB="0"/>
                </a:tc>
                <a:tc>
                  <a:txBody>
                    <a:bodyPr/>
                    <a:lstStyle/>
                    <a:p>
                      <a:pPr marL="3175" marR="0" algn="l">
                        <a:spcBef>
                          <a:spcPts val="0"/>
                        </a:spcBef>
                        <a:spcAft>
                          <a:spcPts val="0"/>
                        </a:spcAft>
                      </a:pPr>
                      <a:r>
                        <a:rPr lang="en-US" sz="1050" b="1">
                          <a:effectLst/>
                        </a:rPr>
                        <a:t>Tickets go on sale and doors open at 8:00am </a:t>
                      </a:r>
                      <a:endParaRPr lang="en-US" sz="1050" b="1">
                        <a:effectLst/>
                        <a:latin typeface="Calibri" panose="020F0502020204030204" pitchFamily="34" charset="0"/>
                        <a:ea typeface="MS PGothic" panose="020B0600070205080204" pitchFamily="34" charset="-128"/>
                      </a:endParaRPr>
                    </a:p>
                  </a:txBody>
                  <a:tcPr marL="51891" marR="57379" marT="22453" marB="0"/>
                </a:tc>
                <a:extLst>
                  <a:ext uri="{0D108BD9-81ED-4DB2-BD59-A6C34878D82A}">
                    <a16:rowId xmlns:a16="http://schemas.microsoft.com/office/drawing/2014/main" val="1536482392"/>
                  </a:ext>
                </a:extLst>
              </a:tr>
              <a:tr h="448270">
                <a:tc>
                  <a:txBody>
                    <a:bodyPr/>
                    <a:lstStyle/>
                    <a:p>
                      <a:pPr marL="0" marR="0" algn="l">
                        <a:spcBef>
                          <a:spcPts val="0"/>
                        </a:spcBef>
                        <a:spcAft>
                          <a:spcPts val="0"/>
                        </a:spcAft>
                      </a:pPr>
                      <a:r>
                        <a:rPr lang="en-US" sz="1050" b="1">
                          <a:effectLst/>
                        </a:rPr>
                        <a:t>Participants May Enter Facility</a:t>
                      </a:r>
                      <a:endParaRPr lang="en-US" sz="1050" b="1">
                        <a:effectLst/>
                        <a:latin typeface="Calibri" panose="020F0502020204030204" pitchFamily="34" charset="0"/>
                        <a:ea typeface="MS PGothic" panose="020B0600070205080204" pitchFamily="34" charset="-128"/>
                      </a:endParaRPr>
                    </a:p>
                  </a:txBody>
                  <a:tcPr marL="51891" marR="57379" marT="22453" marB="0"/>
                </a:tc>
                <a:tc>
                  <a:txBody>
                    <a:bodyPr/>
                    <a:lstStyle/>
                    <a:p>
                      <a:pPr marL="3175" marR="0" algn="l">
                        <a:spcBef>
                          <a:spcPts val="0"/>
                        </a:spcBef>
                        <a:spcAft>
                          <a:spcPts val="0"/>
                        </a:spcAft>
                      </a:pPr>
                      <a:r>
                        <a:rPr lang="en-US" sz="1050" b="1" dirty="0">
                          <a:effectLst/>
                        </a:rPr>
                        <a:t>7:15am</a:t>
                      </a:r>
                      <a:endParaRPr lang="en-US" sz="1050" b="1" dirty="0">
                        <a:effectLst/>
                        <a:latin typeface="Calibri" panose="020F0502020204030204" pitchFamily="34" charset="0"/>
                        <a:ea typeface="MS PGothic" panose="020B0600070205080204" pitchFamily="34" charset="-128"/>
                      </a:endParaRPr>
                    </a:p>
                  </a:txBody>
                  <a:tcPr marL="51891" marR="57379" marT="22453" marB="0"/>
                </a:tc>
                <a:extLst>
                  <a:ext uri="{0D108BD9-81ED-4DB2-BD59-A6C34878D82A}">
                    <a16:rowId xmlns:a16="http://schemas.microsoft.com/office/drawing/2014/main" val="3963290844"/>
                  </a:ext>
                </a:extLst>
              </a:tr>
              <a:tr h="240377">
                <a:tc>
                  <a:txBody>
                    <a:bodyPr/>
                    <a:lstStyle/>
                    <a:p>
                      <a:pPr marL="0" marR="0" algn="l">
                        <a:spcBef>
                          <a:spcPts val="0"/>
                        </a:spcBef>
                        <a:spcAft>
                          <a:spcPts val="0"/>
                        </a:spcAft>
                      </a:pPr>
                      <a:r>
                        <a:rPr lang="en-US" sz="1050" b="1">
                          <a:effectLst/>
                        </a:rPr>
                        <a:t>Competition Tank Warm-Up </a:t>
                      </a:r>
                      <a:endParaRPr lang="en-US" sz="1050" b="1">
                        <a:effectLst/>
                        <a:latin typeface="Calibri" panose="020F0502020204030204" pitchFamily="34" charset="0"/>
                        <a:ea typeface="MS PGothic" panose="020B0600070205080204" pitchFamily="34" charset="-128"/>
                      </a:endParaRPr>
                    </a:p>
                  </a:txBody>
                  <a:tcPr marL="51891" marR="57379" marT="22453" marB="0"/>
                </a:tc>
                <a:tc>
                  <a:txBody>
                    <a:bodyPr/>
                    <a:lstStyle/>
                    <a:p>
                      <a:pPr marL="3175" marR="0" algn="l">
                        <a:spcBef>
                          <a:spcPts val="0"/>
                        </a:spcBef>
                        <a:spcAft>
                          <a:spcPts val="0"/>
                        </a:spcAft>
                      </a:pPr>
                      <a:r>
                        <a:rPr lang="en-US" sz="1050" b="1">
                          <a:effectLst/>
                        </a:rPr>
                        <a:t>7:30am – 8:45am </a:t>
                      </a:r>
                      <a:endParaRPr lang="en-US" sz="1050" b="1">
                        <a:effectLst/>
                        <a:latin typeface="Calibri" panose="020F0502020204030204" pitchFamily="34" charset="0"/>
                        <a:ea typeface="MS PGothic" panose="020B0600070205080204" pitchFamily="34" charset="-128"/>
                      </a:endParaRPr>
                    </a:p>
                  </a:txBody>
                  <a:tcPr marL="51891" marR="57379" marT="22453" marB="0"/>
                </a:tc>
                <a:extLst>
                  <a:ext uri="{0D108BD9-81ED-4DB2-BD59-A6C34878D82A}">
                    <a16:rowId xmlns:a16="http://schemas.microsoft.com/office/drawing/2014/main" val="1716582840"/>
                  </a:ext>
                </a:extLst>
              </a:tr>
              <a:tr h="240377">
                <a:tc>
                  <a:txBody>
                    <a:bodyPr/>
                    <a:lstStyle/>
                    <a:p>
                      <a:pPr marL="0" marR="0" algn="l">
                        <a:spcBef>
                          <a:spcPts val="0"/>
                        </a:spcBef>
                        <a:spcAft>
                          <a:spcPts val="0"/>
                        </a:spcAft>
                      </a:pPr>
                      <a:r>
                        <a:rPr lang="en-US" sz="1050" b="1">
                          <a:effectLst/>
                        </a:rPr>
                        <a:t>Officials Meeting </a:t>
                      </a:r>
                      <a:endParaRPr lang="en-US" sz="1050" b="1">
                        <a:effectLst/>
                        <a:latin typeface="Calibri" panose="020F0502020204030204" pitchFamily="34" charset="0"/>
                        <a:ea typeface="MS PGothic" panose="020B0600070205080204" pitchFamily="34" charset="-128"/>
                      </a:endParaRPr>
                    </a:p>
                  </a:txBody>
                  <a:tcPr marL="51891" marR="57379" marT="22453" marB="0"/>
                </a:tc>
                <a:tc>
                  <a:txBody>
                    <a:bodyPr/>
                    <a:lstStyle/>
                    <a:p>
                      <a:pPr marL="3175" marR="0" algn="l">
                        <a:spcBef>
                          <a:spcPts val="0"/>
                        </a:spcBef>
                        <a:spcAft>
                          <a:spcPts val="0"/>
                        </a:spcAft>
                      </a:pPr>
                      <a:r>
                        <a:rPr lang="en-US" sz="1050" b="1">
                          <a:effectLst/>
                        </a:rPr>
                        <a:t>7:45am </a:t>
                      </a:r>
                      <a:endParaRPr lang="en-US" sz="1050" b="1">
                        <a:effectLst/>
                        <a:latin typeface="Calibri" panose="020F0502020204030204" pitchFamily="34" charset="0"/>
                        <a:ea typeface="MS PGothic" panose="020B0600070205080204" pitchFamily="34" charset="-128"/>
                      </a:endParaRPr>
                    </a:p>
                  </a:txBody>
                  <a:tcPr marL="51891" marR="57379" marT="22453" marB="0"/>
                </a:tc>
                <a:extLst>
                  <a:ext uri="{0D108BD9-81ED-4DB2-BD59-A6C34878D82A}">
                    <a16:rowId xmlns:a16="http://schemas.microsoft.com/office/drawing/2014/main" val="3113055210"/>
                  </a:ext>
                </a:extLst>
              </a:tr>
              <a:tr h="240377">
                <a:tc>
                  <a:txBody>
                    <a:bodyPr/>
                    <a:lstStyle/>
                    <a:p>
                      <a:pPr marL="0" marR="0" algn="l">
                        <a:spcBef>
                          <a:spcPts val="0"/>
                        </a:spcBef>
                        <a:spcAft>
                          <a:spcPts val="0"/>
                        </a:spcAft>
                      </a:pPr>
                      <a:r>
                        <a:rPr lang="en-US" sz="1050" b="1">
                          <a:effectLst/>
                        </a:rPr>
                        <a:t>Clear Pool </a:t>
                      </a:r>
                      <a:endParaRPr lang="en-US" sz="1050" b="1">
                        <a:effectLst/>
                        <a:latin typeface="Calibri" panose="020F0502020204030204" pitchFamily="34" charset="0"/>
                        <a:ea typeface="MS PGothic" panose="020B0600070205080204" pitchFamily="34" charset="-128"/>
                      </a:endParaRPr>
                    </a:p>
                  </a:txBody>
                  <a:tcPr marL="51891" marR="57379" marT="22453" marB="0"/>
                </a:tc>
                <a:tc>
                  <a:txBody>
                    <a:bodyPr/>
                    <a:lstStyle/>
                    <a:p>
                      <a:pPr marL="3175" marR="0" algn="l">
                        <a:spcBef>
                          <a:spcPts val="0"/>
                        </a:spcBef>
                        <a:spcAft>
                          <a:spcPts val="0"/>
                        </a:spcAft>
                      </a:pPr>
                      <a:r>
                        <a:rPr lang="en-US" sz="1050" b="1">
                          <a:effectLst/>
                        </a:rPr>
                        <a:t>8:45am </a:t>
                      </a:r>
                      <a:endParaRPr lang="en-US" sz="1050" b="1">
                        <a:effectLst/>
                        <a:latin typeface="Calibri" panose="020F0502020204030204" pitchFamily="34" charset="0"/>
                        <a:ea typeface="MS PGothic" panose="020B0600070205080204" pitchFamily="34" charset="-128"/>
                      </a:endParaRPr>
                    </a:p>
                  </a:txBody>
                  <a:tcPr marL="51891" marR="57379" marT="22453" marB="0"/>
                </a:tc>
                <a:extLst>
                  <a:ext uri="{0D108BD9-81ED-4DB2-BD59-A6C34878D82A}">
                    <a16:rowId xmlns:a16="http://schemas.microsoft.com/office/drawing/2014/main" val="1290073415"/>
                  </a:ext>
                </a:extLst>
              </a:tr>
              <a:tr h="240377">
                <a:tc>
                  <a:txBody>
                    <a:bodyPr/>
                    <a:lstStyle/>
                    <a:p>
                      <a:pPr marL="0" marR="0" algn="l">
                        <a:spcBef>
                          <a:spcPts val="0"/>
                        </a:spcBef>
                        <a:spcAft>
                          <a:spcPts val="0"/>
                        </a:spcAft>
                      </a:pPr>
                      <a:r>
                        <a:rPr lang="en-US" sz="1050" b="1">
                          <a:effectLst/>
                        </a:rPr>
                        <a:t>Preliminaries </a:t>
                      </a:r>
                      <a:endParaRPr lang="en-US" sz="1050" b="1">
                        <a:effectLst/>
                        <a:latin typeface="Calibri" panose="020F0502020204030204" pitchFamily="34" charset="0"/>
                        <a:ea typeface="MS PGothic" panose="020B0600070205080204" pitchFamily="34" charset="-128"/>
                      </a:endParaRPr>
                    </a:p>
                  </a:txBody>
                  <a:tcPr marL="51891" marR="57379" marT="22453" marB="0"/>
                </a:tc>
                <a:tc>
                  <a:txBody>
                    <a:bodyPr/>
                    <a:lstStyle/>
                    <a:p>
                      <a:pPr marL="3175" marR="0" algn="l">
                        <a:spcBef>
                          <a:spcPts val="0"/>
                        </a:spcBef>
                        <a:spcAft>
                          <a:spcPts val="0"/>
                        </a:spcAft>
                      </a:pPr>
                      <a:r>
                        <a:rPr lang="en-US" sz="1050" b="1" dirty="0">
                          <a:effectLst/>
                        </a:rPr>
                        <a:t>9am – 11:15am </a:t>
                      </a:r>
                      <a:endParaRPr lang="en-US" sz="1050" b="1" dirty="0">
                        <a:effectLst/>
                        <a:latin typeface="Calibri" panose="020F0502020204030204" pitchFamily="34" charset="0"/>
                        <a:ea typeface="MS PGothic" panose="020B0600070205080204" pitchFamily="34" charset="-128"/>
                      </a:endParaRPr>
                    </a:p>
                  </a:txBody>
                  <a:tcPr marL="51891" marR="57379" marT="22453" marB="0"/>
                </a:tc>
                <a:extLst>
                  <a:ext uri="{0D108BD9-81ED-4DB2-BD59-A6C34878D82A}">
                    <a16:rowId xmlns:a16="http://schemas.microsoft.com/office/drawing/2014/main" val="3114523902"/>
                  </a:ext>
                </a:extLst>
              </a:tr>
              <a:tr h="240377">
                <a:tc>
                  <a:txBody>
                    <a:bodyPr/>
                    <a:lstStyle/>
                    <a:p>
                      <a:pPr marL="0" marR="0" algn="l">
                        <a:spcBef>
                          <a:spcPts val="0"/>
                        </a:spcBef>
                        <a:spcAft>
                          <a:spcPts val="0"/>
                        </a:spcAft>
                      </a:pPr>
                      <a:r>
                        <a:rPr lang="en-US" sz="1050" b="1">
                          <a:effectLst/>
                        </a:rPr>
                        <a:t>Clear Building </a:t>
                      </a:r>
                      <a:endParaRPr lang="en-US" sz="1050" b="1">
                        <a:effectLst/>
                        <a:latin typeface="Calibri" panose="020F0502020204030204" pitchFamily="34" charset="0"/>
                        <a:ea typeface="MS PGothic" panose="020B0600070205080204" pitchFamily="34" charset="-128"/>
                      </a:endParaRPr>
                    </a:p>
                  </a:txBody>
                  <a:tcPr marL="51891" marR="57379" marT="22453" marB="0"/>
                </a:tc>
                <a:tc>
                  <a:txBody>
                    <a:bodyPr/>
                    <a:lstStyle/>
                    <a:p>
                      <a:pPr marL="3175" marR="0" algn="l">
                        <a:spcBef>
                          <a:spcPts val="0"/>
                        </a:spcBef>
                        <a:spcAft>
                          <a:spcPts val="0"/>
                        </a:spcAft>
                      </a:pPr>
                      <a:r>
                        <a:rPr lang="en-US" sz="1050" b="1">
                          <a:effectLst/>
                        </a:rPr>
                        <a:t>11:30am </a:t>
                      </a:r>
                      <a:endParaRPr lang="en-US" sz="1050" b="1">
                        <a:effectLst/>
                        <a:latin typeface="Calibri" panose="020F0502020204030204" pitchFamily="34" charset="0"/>
                        <a:ea typeface="MS PGothic" panose="020B0600070205080204" pitchFamily="34" charset="-128"/>
                      </a:endParaRPr>
                    </a:p>
                  </a:txBody>
                  <a:tcPr marL="51891" marR="57379" marT="22453" marB="0"/>
                </a:tc>
                <a:extLst>
                  <a:ext uri="{0D108BD9-81ED-4DB2-BD59-A6C34878D82A}">
                    <a16:rowId xmlns:a16="http://schemas.microsoft.com/office/drawing/2014/main" val="3648192073"/>
                  </a:ext>
                </a:extLst>
              </a:tr>
              <a:tr h="515824">
                <a:tc>
                  <a:txBody>
                    <a:bodyPr/>
                    <a:lstStyle/>
                    <a:p>
                      <a:pPr marL="0" marR="0" algn="l">
                        <a:spcBef>
                          <a:spcPts val="0"/>
                        </a:spcBef>
                        <a:spcAft>
                          <a:spcPts val="0"/>
                        </a:spcAft>
                      </a:pPr>
                      <a:r>
                        <a:rPr lang="en-US" sz="1050" b="1" dirty="0">
                          <a:effectLst/>
                        </a:rPr>
                        <a:t>6A</a:t>
                      </a:r>
                      <a:endParaRPr lang="en-US" sz="1050" b="1" dirty="0">
                        <a:effectLst/>
                        <a:latin typeface="Calibri" panose="020F0502020204030204" pitchFamily="34" charset="0"/>
                        <a:ea typeface="MS PGothic" panose="020B0600070205080204" pitchFamily="34" charset="-128"/>
                      </a:endParaRPr>
                    </a:p>
                  </a:txBody>
                  <a:tcPr marL="51891" marR="57379" marT="22453" marB="0"/>
                </a:tc>
                <a:tc>
                  <a:txBody>
                    <a:bodyPr/>
                    <a:lstStyle/>
                    <a:p>
                      <a:pPr marL="3175" marR="0" algn="l">
                        <a:spcBef>
                          <a:spcPts val="0"/>
                        </a:spcBef>
                        <a:spcAft>
                          <a:spcPts val="0"/>
                        </a:spcAft>
                      </a:pPr>
                      <a:r>
                        <a:rPr lang="en-US" sz="1050" b="1" dirty="0">
                          <a:effectLst/>
                        </a:rPr>
                        <a:t>Tickets go on sale and doors open at 12:45pm </a:t>
                      </a:r>
                      <a:endParaRPr lang="en-US" sz="1050" b="1" dirty="0">
                        <a:effectLst/>
                        <a:latin typeface="Calibri" panose="020F0502020204030204" pitchFamily="34" charset="0"/>
                        <a:ea typeface="MS PGothic" panose="020B0600070205080204" pitchFamily="34" charset="-128"/>
                      </a:endParaRPr>
                    </a:p>
                  </a:txBody>
                  <a:tcPr marL="51891" marR="57379" marT="22453" marB="0"/>
                </a:tc>
                <a:extLst>
                  <a:ext uri="{0D108BD9-81ED-4DB2-BD59-A6C34878D82A}">
                    <a16:rowId xmlns:a16="http://schemas.microsoft.com/office/drawing/2014/main" val="1183748982"/>
                  </a:ext>
                </a:extLst>
              </a:tr>
              <a:tr h="448270">
                <a:tc>
                  <a:txBody>
                    <a:bodyPr/>
                    <a:lstStyle/>
                    <a:p>
                      <a:pPr marL="0" marR="0" algn="l">
                        <a:spcBef>
                          <a:spcPts val="0"/>
                        </a:spcBef>
                        <a:spcAft>
                          <a:spcPts val="0"/>
                        </a:spcAft>
                      </a:pPr>
                      <a:r>
                        <a:rPr lang="en-US" sz="1050" b="1">
                          <a:effectLst/>
                        </a:rPr>
                        <a:t>Participants May Enter Facility</a:t>
                      </a:r>
                      <a:endParaRPr lang="en-US" sz="1050" b="1">
                        <a:effectLst/>
                        <a:latin typeface="Calibri" panose="020F0502020204030204" pitchFamily="34" charset="0"/>
                        <a:ea typeface="MS PGothic" panose="020B0600070205080204" pitchFamily="34" charset="-128"/>
                      </a:endParaRPr>
                    </a:p>
                  </a:txBody>
                  <a:tcPr marL="51891" marR="57379" marT="22453" marB="0"/>
                </a:tc>
                <a:tc>
                  <a:txBody>
                    <a:bodyPr/>
                    <a:lstStyle/>
                    <a:p>
                      <a:pPr marL="3175" marR="0" algn="l">
                        <a:spcBef>
                          <a:spcPts val="0"/>
                        </a:spcBef>
                        <a:spcAft>
                          <a:spcPts val="0"/>
                        </a:spcAft>
                      </a:pPr>
                      <a:r>
                        <a:rPr lang="en-US" sz="1050" b="1" dirty="0">
                          <a:effectLst/>
                          <a:latin typeface="Calibri" panose="020F0502020204030204" pitchFamily="34" charset="0"/>
                          <a:ea typeface="MS PGothic" panose="020B0600070205080204" pitchFamily="34" charset="-128"/>
                        </a:rPr>
                        <a:t>Noon</a:t>
                      </a:r>
                    </a:p>
                  </a:txBody>
                  <a:tcPr marL="51891" marR="57379" marT="22453" marB="0"/>
                </a:tc>
                <a:extLst>
                  <a:ext uri="{0D108BD9-81ED-4DB2-BD59-A6C34878D82A}">
                    <a16:rowId xmlns:a16="http://schemas.microsoft.com/office/drawing/2014/main" val="2240827799"/>
                  </a:ext>
                </a:extLst>
              </a:tr>
              <a:tr h="240377">
                <a:tc>
                  <a:txBody>
                    <a:bodyPr/>
                    <a:lstStyle/>
                    <a:p>
                      <a:pPr marL="0" marR="0" algn="l">
                        <a:spcBef>
                          <a:spcPts val="0"/>
                        </a:spcBef>
                        <a:spcAft>
                          <a:spcPts val="0"/>
                        </a:spcAft>
                      </a:pPr>
                      <a:r>
                        <a:rPr lang="en-US" sz="1050" b="1">
                          <a:effectLst/>
                        </a:rPr>
                        <a:t>Competition Tank Warm-Up </a:t>
                      </a:r>
                      <a:endParaRPr lang="en-US" sz="1050" b="1">
                        <a:effectLst/>
                        <a:latin typeface="Calibri" panose="020F0502020204030204" pitchFamily="34" charset="0"/>
                        <a:ea typeface="MS PGothic" panose="020B0600070205080204" pitchFamily="34" charset="-128"/>
                      </a:endParaRPr>
                    </a:p>
                  </a:txBody>
                  <a:tcPr marL="51891" marR="57379" marT="22453" marB="0"/>
                </a:tc>
                <a:tc>
                  <a:txBody>
                    <a:bodyPr/>
                    <a:lstStyle/>
                    <a:p>
                      <a:pPr marL="3175" marR="0" algn="l">
                        <a:spcBef>
                          <a:spcPts val="0"/>
                        </a:spcBef>
                        <a:spcAft>
                          <a:spcPts val="0"/>
                        </a:spcAft>
                      </a:pPr>
                      <a:r>
                        <a:rPr lang="en-US" sz="1050" b="1">
                          <a:effectLst/>
                        </a:rPr>
                        <a:t>12:15pm – 1:30pm </a:t>
                      </a:r>
                      <a:endParaRPr lang="en-US" sz="1050" b="1">
                        <a:effectLst/>
                        <a:latin typeface="Calibri" panose="020F0502020204030204" pitchFamily="34" charset="0"/>
                        <a:ea typeface="MS PGothic" panose="020B0600070205080204" pitchFamily="34" charset="-128"/>
                      </a:endParaRPr>
                    </a:p>
                  </a:txBody>
                  <a:tcPr marL="51891" marR="57379" marT="22453" marB="0"/>
                </a:tc>
                <a:extLst>
                  <a:ext uri="{0D108BD9-81ED-4DB2-BD59-A6C34878D82A}">
                    <a16:rowId xmlns:a16="http://schemas.microsoft.com/office/drawing/2014/main" val="2169471497"/>
                  </a:ext>
                </a:extLst>
              </a:tr>
              <a:tr h="240377">
                <a:tc>
                  <a:txBody>
                    <a:bodyPr/>
                    <a:lstStyle/>
                    <a:p>
                      <a:pPr marL="0" marR="0" algn="l">
                        <a:spcBef>
                          <a:spcPts val="0"/>
                        </a:spcBef>
                        <a:spcAft>
                          <a:spcPts val="0"/>
                        </a:spcAft>
                      </a:pPr>
                      <a:r>
                        <a:rPr lang="en-US" sz="1050" b="1">
                          <a:effectLst/>
                        </a:rPr>
                        <a:t>Officials Meeting </a:t>
                      </a:r>
                      <a:endParaRPr lang="en-US" sz="1050" b="1">
                        <a:effectLst/>
                        <a:latin typeface="Calibri" panose="020F0502020204030204" pitchFamily="34" charset="0"/>
                        <a:ea typeface="MS PGothic" panose="020B0600070205080204" pitchFamily="34" charset="-128"/>
                      </a:endParaRPr>
                    </a:p>
                  </a:txBody>
                  <a:tcPr marL="51891" marR="57379" marT="22453" marB="0"/>
                </a:tc>
                <a:tc>
                  <a:txBody>
                    <a:bodyPr/>
                    <a:lstStyle/>
                    <a:p>
                      <a:pPr marL="3175" marR="0" algn="l">
                        <a:spcBef>
                          <a:spcPts val="0"/>
                        </a:spcBef>
                        <a:spcAft>
                          <a:spcPts val="0"/>
                        </a:spcAft>
                      </a:pPr>
                      <a:r>
                        <a:rPr lang="en-US" sz="1050" b="1">
                          <a:effectLst/>
                        </a:rPr>
                        <a:t>12:30pm </a:t>
                      </a:r>
                      <a:endParaRPr lang="en-US" sz="1050" b="1">
                        <a:effectLst/>
                        <a:latin typeface="Calibri" panose="020F0502020204030204" pitchFamily="34" charset="0"/>
                        <a:ea typeface="MS PGothic" panose="020B0600070205080204" pitchFamily="34" charset="-128"/>
                      </a:endParaRPr>
                    </a:p>
                  </a:txBody>
                  <a:tcPr marL="51891" marR="57379" marT="22453" marB="0"/>
                </a:tc>
                <a:extLst>
                  <a:ext uri="{0D108BD9-81ED-4DB2-BD59-A6C34878D82A}">
                    <a16:rowId xmlns:a16="http://schemas.microsoft.com/office/drawing/2014/main" val="3975764350"/>
                  </a:ext>
                </a:extLst>
              </a:tr>
              <a:tr h="240377">
                <a:tc>
                  <a:txBody>
                    <a:bodyPr/>
                    <a:lstStyle/>
                    <a:p>
                      <a:pPr marL="0" marR="0" algn="l">
                        <a:spcBef>
                          <a:spcPts val="0"/>
                        </a:spcBef>
                        <a:spcAft>
                          <a:spcPts val="0"/>
                        </a:spcAft>
                      </a:pPr>
                      <a:r>
                        <a:rPr lang="en-US" sz="1050" b="1">
                          <a:effectLst/>
                        </a:rPr>
                        <a:t>Clear Pool </a:t>
                      </a:r>
                      <a:endParaRPr lang="en-US" sz="1050" b="1">
                        <a:effectLst/>
                        <a:latin typeface="Calibri" panose="020F0502020204030204" pitchFamily="34" charset="0"/>
                        <a:ea typeface="MS PGothic" panose="020B0600070205080204" pitchFamily="34" charset="-128"/>
                      </a:endParaRPr>
                    </a:p>
                  </a:txBody>
                  <a:tcPr marL="51891" marR="57379" marT="22453" marB="0"/>
                </a:tc>
                <a:tc>
                  <a:txBody>
                    <a:bodyPr/>
                    <a:lstStyle/>
                    <a:p>
                      <a:pPr marL="3175" marR="0" algn="l">
                        <a:spcBef>
                          <a:spcPts val="0"/>
                        </a:spcBef>
                        <a:spcAft>
                          <a:spcPts val="0"/>
                        </a:spcAft>
                      </a:pPr>
                      <a:r>
                        <a:rPr lang="en-US" sz="1050" b="1">
                          <a:effectLst/>
                        </a:rPr>
                        <a:t>1:30pm </a:t>
                      </a:r>
                      <a:endParaRPr lang="en-US" sz="1050" b="1">
                        <a:effectLst/>
                        <a:latin typeface="Calibri" panose="020F0502020204030204" pitchFamily="34" charset="0"/>
                        <a:ea typeface="MS PGothic" panose="020B0600070205080204" pitchFamily="34" charset="-128"/>
                      </a:endParaRPr>
                    </a:p>
                  </a:txBody>
                  <a:tcPr marL="51891" marR="57379" marT="22453" marB="0"/>
                </a:tc>
                <a:extLst>
                  <a:ext uri="{0D108BD9-81ED-4DB2-BD59-A6C34878D82A}">
                    <a16:rowId xmlns:a16="http://schemas.microsoft.com/office/drawing/2014/main" val="3262617020"/>
                  </a:ext>
                </a:extLst>
              </a:tr>
              <a:tr h="240377">
                <a:tc>
                  <a:txBody>
                    <a:bodyPr/>
                    <a:lstStyle/>
                    <a:p>
                      <a:pPr marL="0" marR="0" algn="l">
                        <a:spcBef>
                          <a:spcPts val="0"/>
                        </a:spcBef>
                        <a:spcAft>
                          <a:spcPts val="0"/>
                        </a:spcAft>
                      </a:pPr>
                      <a:r>
                        <a:rPr lang="en-US" sz="1050" b="1">
                          <a:effectLst/>
                        </a:rPr>
                        <a:t>Preliminaries </a:t>
                      </a:r>
                      <a:endParaRPr lang="en-US" sz="1050" b="1">
                        <a:effectLst/>
                        <a:latin typeface="Calibri" panose="020F0502020204030204" pitchFamily="34" charset="0"/>
                        <a:ea typeface="MS PGothic" panose="020B0600070205080204" pitchFamily="34" charset="-128"/>
                      </a:endParaRPr>
                    </a:p>
                  </a:txBody>
                  <a:tcPr marL="51891" marR="57379" marT="22453" marB="0"/>
                </a:tc>
                <a:tc>
                  <a:txBody>
                    <a:bodyPr/>
                    <a:lstStyle/>
                    <a:p>
                      <a:pPr marL="3175" marR="0" algn="l">
                        <a:spcBef>
                          <a:spcPts val="0"/>
                        </a:spcBef>
                        <a:spcAft>
                          <a:spcPts val="0"/>
                        </a:spcAft>
                      </a:pPr>
                      <a:r>
                        <a:rPr lang="en-US" sz="1050" b="1">
                          <a:effectLst/>
                        </a:rPr>
                        <a:t>1:45pm – 4pm </a:t>
                      </a:r>
                      <a:endParaRPr lang="en-US" sz="1050" b="1">
                        <a:effectLst/>
                        <a:latin typeface="Calibri" panose="020F0502020204030204" pitchFamily="34" charset="0"/>
                        <a:ea typeface="MS PGothic" panose="020B0600070205080204" pitchFamily="34" charset="-128"/>
                      </a:endParaRPr>
                    </a:p>
                  </a:txBody>
                  <a:tcPr marL="51891" marR="57379" marT="22453" marB="0"/>
                </a:tc>
                <a:extLst>
                  <a:ext uri="{0D108BD9-81ED-4DB2-BD59-A6C34878D82A}">
                    <a16:rowId xmlns:a16="http://schemas.microsoft.com/office/drawing/2014/main" val="296112303"/>
                  </a:ext>
                </a:extLst>
              </a:tr>
              <a:tr h="240377">
                <a:tc>
                  <a:txBody>
                    <a:bodyPr/>
                    <a:lstStyle/>
                    <a:p>
                      <a:pPr marL="0" marR="0" algn="l">
                        <a:spcBef>
                          <a:spcPts val="0"/>
                        </a:spcBef>
                        <a:spcAft>
                          <a:spcPts val="0"/>
                        </a:spcAft>
                      </a:pPr>
                      <a:r>
                        <a:rPr lang="en-US" sz="1050" b="1">
                          <a:effectLst/>
                        </a:rPr>
                        <a:t>Clear Building </a:t>
                      </a:r>
                      <a:endParaRPr lang="en-US" sz="1050" b="1">
                        <a:effectLst/>
                        <a:latin typeface="Calibri" panose="020F0502020204030204" pitchFamily="34" charset="0"/>
                        <a:ea typeface="MS PGothic" panose="020B0600070205080204" pitchFamily="34" charset="-128"/>
                      </a:endParaRPr>
                    </a:p>
                  </a:txBody>
                  <a:tcPr marL="51891" marR="57379" marT="22453" marB="0"/>
                </a:tc>
                <a:tc>
                  <a:txBody>
                    <a:bodyPr/>
                    <a:lstStyle/>
                    <a:p>
                      <a:pPr marL="3175" marR="0" algn="l">
                        <a:spcBef>
                          <a:spcPts val="0"/>
                        </a:spcBef>
                        <a:spcAft>
                          <a:spcPts val="0"/>
                        </a:spcAft>
                      </a:pPr>
                      <a:r>
                        <a:rPr lang="en-US" sz="1050" b="1">
                          <a:effectLst/>
                        </a:rPr>
                        <a:t>4:15pm </a:t>
                      </a:r>
                      <a:endParaRPr lang="en-US" sz="1050" b="1">
                        <a:effectLst/>
                        <a:latin typeface="Calibri" panose="020F0502020204030204" pitchFamily="34" charset="0"/>
                        <a:ea typeface="MS PGothic" panose="020B0600070205080204" pitchFamily="34" charset="-128"/>
                      </a:endParaRPr>
                    </a:p>
                  </a:txBody>
                  <a:tcPr marL="51891" marR="57379" marT="22453" marB="0"/>
                </a:tc>
                <a:extLst>
                  <a:ext uri="{0D108BD9-81ED-4DB2-BD59-A6C34878D82A}">
                    <a16:rowId xmlns:a16="http://schemas.microsoft.com/office/drawing/2014/main" val="3139203171"/>
                  </a:ext>
                </a:extLst>
              </a:tr>
              <a:tr h="448270">
                <a:tc>
                  <a:txBody>
                    <a:bodyPr/>
                    <a:lstStyle/>
                    <a:p>
                      <a:pPr marL="0" marR="0" algn="l">
                        <a:spcBef>
                          <a:spcPts val="0"/>
                        </a:spcBef>
                        <a:spcAft>
                          <a:spcPts val="0"/>
                        </a:spcAft>
                      </a:pPr>
                      <a:r>
                        <a:rPr lang="en-US" sz="1050" b="1" dirty="0">
                          <a:effectLst/>
                          <a:latin typeface="Calibri" panose="020F0502020204030204" pitchFamily="34" charset="0"/>
                          <a:ea typeface="MS PGothic" panose="020B0600070205080204" pitchFamily="34" charset="-128"/>
                        </a:rPr>
                        <a:t>4A/3A/2A/1A</a:t>
                      </a:r>
                    </a:p>
                  </a:txBody>
                  <a:tcPr marL="51891" marR="57379" marT="22453" marB="0"/>
                </a:tc>
                <a:tc>
                  <a:txBody>
                    <a:bodyPr/>
                    <a:lstStyle/>
                    <a:p>
                      <a:pPr marL="3175" marR="0" algn="l">
                        <a:spcBef>
                          <a:spcPts val="0"/>
                        </a:spcBef>
                        <a:spcAft>
                          <a:spcPts val="0"/>
                        </a:spcAft>
                      </a:pPr>
                      <a:r>
                        <a:rPr lang="en-US" sz="1050" b="1">
                          <a:effectLst/>
                        </a:rPr>
                        <a:t>Tickets go on sale and doors open at 5:30pm </a:t>
                      </a:r>
                      <a:endParaRPr lang="en-US" sz="1050" b="1">
                        <a:effectLst/>
                        <a:latin typeface="Calibri" panose="020F0502020204030204" pitchFamily="34" charset="0"/>
                        <a:ea typeface="MS PGothic" panose="020B0600070205080204" pitchFamily="34" charset="-128"/>
                      </a:endParaRPr>
                    </a:p>
                  </a:txBody>
                  <a:tcPr marL="51891" marR="57379" marT="22453" marB="0"/>
                </a:tc>
                <a:extLst>
                  <a:ext uri="{0D108BD9-81ED-4DB2-BD59-A6C34878D82A}">
                    <a16:rowId xmlns:a16="http://schemas.microsoft.com/office/drawing/2014/main" val="3800022302"/>
                  </a:ext>
                </a:extLst>
              </a:tr>
              <a:tr h="448270">
                <a:tc>
                  <a:txBody>
                    <a:bodyPr/>
                    <a:lstStyle/>
                    <a:p>
                      <a:pPr marL="0" marR="0" algn="l">
                        <a:spcBef>
                          <a:spcPts val="0"/>
                        </a:spcBef>
                        <a:spcAft>
                          <a:spcPts val="0"/>
                        </a:spcAft>
                      </a:pPr>
                      <a:r>
                        <a:rPr lang="en-US" sz="1050" b="1">
                          <a:effectLst/>
                        </a:rPr>
                        <a:t>Participants May Enter Facility</a:t>
                      </a:r>
                      <a:endParaRPr lang="en-US" sz="1050" b="1">
                        <a:effectLst/>
                        <a:latin typeface="Calibri" panose="020F0502020204030204" pitchFamily="34" charset="0"/>
                        <a:ea typeface="MS PGothic" panose="020B0600070205080204" pitchFamily="34" charset="-128"/>
                      </a:endParaRPr>
                    </a:p>
                  </a:txBody>
                  <a:tcPr marL="51891" marR="57379" marT="22453" marB="0"/>
                </a:tc>
                <a:tc>
                  <a:txBody>
                    <a:bodyPr/>
                    <a:lstStyle/>
                    <a:p>
                      <a:pPr marL="3175" marR="0" algn="l">
                        <a:spcBef>
                          <a:spcPts val="0"/>
                        </a:spcBef>
                        <a:spcAft>
                          <a:spcPts val="0"/>
                        </a:spcAft>
                      </a:pPr>
                      <a:r>
                        <a:rPr lang="en-US" sz="1050" b="1" dirty="0">
                          <a:effectLst/>
                        </a:rPr>
                        <a:t>4:45pm</a:t>
                      </a:r>
                      <a:endParaRPr lang="en-US" sz="1050" b="1" dirty="0">
                        <a:effectLst/>
                        <a:latin typeface="Calibri" panose="020F0502020204030204" pitchFamily="34" charset="0"/>
                        <a:ea typeface="MS PGothic" panose="020B0600070205080204" pitchFamily="34" charset="-128"/>
                      </a:endParaRPr>
                    </a:p>
                  </a:txBody>
                  <a:tcPr marL="51891" marR="57379" marT="22453" marB="0"/>
                </a:tc>
                <a:extLst>
                  <a:ext uri="{0D108BD9-81ED-4DB2-BD59-A6C34878D82A}">
                    <a16:rowId xmlns:a16="http://schemas.microsoft.com/office/drawing/2014/main" val="2219630515"/>
                  </a:ext>
                </a:extLst>
              </a:tr>
              <a:tr h="240377">
                <a:tc>
                  <a:txBody>
                    <a:bodyPr/>
                    <a:lstStyle/>
                    <a:p>
                      <a:pPr marL="0" marR="0" algn="l">
                        <a:spcBef>
                          <a:spcPts val="0"/>
                        </a:spcBef>
                        <a:spcAft>
                          <a:spcPts val="0"/>
                        </a:spcAft>
                      </a:pPr>
                      <a:r>
                        <a:rPr lang="en-US" sz="1050" b="1">
                          <a:effectLst/>
                        </a:rPr>
                        <a:t>Competition Tank Warm-Up </a:t>
                      </a:r>
                      <a:endParaRPr lang="en-US" sz="1050" b="1">
                        <a:effectLst/>
                        <a:latin typeface="Calibri" panose="020F0502020204030204" pitchFamily="34" charset="0"/>
                        <a:ea typeface="MS PGothic" panose="020B0600070205080204" pitchFamily="34" charset="-128"/>
                      </a:endParaRPr>
                    </a:p>
                  </a:txBody>
                  <a:tcPr marL="51891" marR="57379" marT="22453" marB="0"/>
                </a:tc>
                <a:tc>
                  <a:txBody>
                    <a:bodyPr/>
                    <a:lstStyle/>
                    <a:p>
                      <a:pPr marL="3175" marR="0" algn="l">
                        <a:spcBef>
                          <a:spcPts val="0"/>
                        </a:spcBef>
                        <a:spcAft>
                          <a:spcPts val="0"/>
                        </a:spcAft>
                      </a:pPr>
                      <a:r>
                        <a:rPr lang="en-US" sz="1050" b="1">
                          <a:effectLst/>
                        </a:rPr>
                        <a:t>5pm – 6:15pm </a:t>
                      </a:r>
                      <a:endParaRPr lang="en-US" sz="1050" b="1">
                        <a:effectLst/>
                        <a:latin typeface="Calibri" panose="020F0502020204030204" pitchFamily="34" charset="0"/>
                        <a:ea typeface="MS PGothic" panose="020B0600070205080204" pitchFamily="34" charset="-128"/>
                      </a:endParaRPr>
                    </a:p>
                  </a:txBody>
                  <a:tcPr marL="51891" marR="57379" marT="22453" marB="0"/>
                </a:tc>
                <a:extLst>
                  <a:ext uri="{0D108BD9-81ED-4DB2-BD59-A6C34878D82A}">
                    <a16:rowId xmlns:a16="http://schemas.microsoft.com/office/drawing/2014/main" val="3248399658"/>
                  </a:ext>
                </a:extLst>
              </a:tr>
              <a:tr h="240377">
                <a:tc>
                  <a:txBody>
                    <a:bodyPr/>
                    <a:lstStyle/>
                    <a:p>
                      <a:pPr marL="0" marR="0" algn="l">
                        <a:spcBef>
                          <a:spcPts val="0"/>
                        </a:spcBef>
                        <a:spcAft>
                          <a:spcPts val="0"/>
                        </a:spcAft>
                      </a:pPr>
                      <a:r>
                        <a:rPr lang="en-US" sz="1050" b="1">
                          <a:effectLst/>
                        </a:rPr>
                        <a:t>Officials Meeting </a:t>
                      </a:r>
                      <a:endParaRPr lang="en-US" sz="1050" b="1">
                        <a:effectLst/>
                        <a:latin typeface="Calibri" panose="020F0502020204030204" pitchFamily="34" charset="0"/>
                        <a:ea typeface="MS PGothic" panose="020B0600070205080204" pitchFamily="34" charset="-128"/>
                      </a:endParaRPr>
                    </a:p>
                  </a:txBody>
                  <a:tcPr marL="51891" marR="57379" marT="22453" marB="0"/>
                </a:tc>
                <a:tc>
                  <a:txBody>
                    <a:bodyPr/>
                    <a:lstStyle/>
                    <a:p>
                      <a:pPr marL="3175" marR="0" algn="l">
                        <a:spcBef>
                          <a:spcPts val="0"/>
                        </a:spcBef>
                        <a:spcAft>
                          <a:spcPts val="0"/>
                        </a:spcAft>
                      </a:pPr>
                      <a:r>
                        <a:rPr lang="en-US" sz="1050" b="1">
                          <a:effectLst/>
                        </a:rPr>
                        <a:t>5:15pm </a:t>
                      </a:r>
                      <a:endParaRPr lang="en-US" sz="1050" b="1">
                        <a:effectLst/>
                        <a:latin typeface="Calibri" panose="020F0502020204030204" pitchFamily="34" charset="0"/>
                        <a:ea typeface="MS PGothic" panose="020B0600070205080204" pitchFamily="34" charset="-128"/>
                      </a:endParaRPr>
                    </a:p>
                  </a:txBody>
                  <a:tcPr marL="51891" marR="57379" marT="22453" marB="0"/>
                </a:tc>
                <a:extLst>
                  <a:ext uri="{0D108BD9-81ED-4DB2-BD59-A6C34878D82A}">
                    <a16:rowId xmlns:a16="http://schemas.microsoft.com/office/drawing/2014/main" val="3959993399"/>
                  </a:ext>
                </a:extLst>
              </a:tr>
              <a:tr h="240377">
                <a:tc>
                  <a:txBody>
                    <a:bodyPr/>
                    <a:lstStyle/>
                    <a:p>
                      <a:pPr marL="0" marR="0" algn="l">
                        <a:spcBef>
                          <a:spcPts val="0"/>
                        </a:spcBef>
                        <a:spcAft>
                          <a:spcPts val="0"/>
                        </a:spcAft>
                      </a:pPr>
                      <a:r>
                        <a:rPr lang="en-US" sz="1050" b="1">
                          <a:effectLst/>
                        </a:rPr>
                        <a:t>Clear Pool </a:t>
                      </a:r>
                      <a:endParaRPr lang="en-US" sz="1050" b="1">
                        <a:effectLst/>
                        <a:latin typeface="Calibri" panose="020F0502020204030204" pitchFamily="34" charset="0"/>
                        <a:ea typeface="MS PGothic" panose="020B0600070205080204" pitchFamily="34" charset="-128"/>
                      </a:endParaRPr>
                    </a:p>
                  </a:txBody>
                  <a:tcPr marL="51891" marR="57379" marT="22453" marB="0"/>
                </a:tc>
                <a:tc>
                  <a:txBody>
                    <a:bodyPr/>
                    <a:lstStyle/>
                    <a:p>
                      <a:pPr marL="3175" marR="0" algn="l">
                        <a:spcBef>
                          <a:spcPts val="0"/>
                        </a:spcBef>
                        <a:spcAft>
                          <a:spcPts val="0"/>
                        </a:spcAft>
                      </a:pPr>
                      <a:r>
                        <a:rPr lang="en-US" sz="1050" b="1">
                          <a:effectLst/>
                        </a:rPr>
                        <a:t>6:15pm </a:t>
                      </a:r>
                      <a:endParaRPr lang="en-US" sz="1050" b="1">
                        <a:effectLst/>
                        <a:latin typeface="Calibri" panose="020F0502020204030204" pitchFamily="34" charset="0"/>
                        <a:ea typeface="MS PGothic" panose="020B0600070205080204" pitchFamily="34" charset="-128"/>
                      </a:endParaRPr>
                    </a:p>
                  </a:txBody>
                  <a:tcPr marL="51891" marR="57379" marT="22453" marB="0"/>
                </a:tc>
                <a:extLst>
                  <a:ext uri="{0D108BD9-81ED-4DB2-BD59-A6C34878D82A}">
                    <a16:rowId xmlns:a16="http://schemas.microsoft.com/office/drawing/2014/main" val="999942235"/>
                  </a:ext>
                </a:extLst>
              </a:tr>
              <a:tr h="240377">
                <a:tc>
                  <a:txBody>
                    <a:bodyPr/>
                    <a:lstStyle/>
                    <a:p>
                      <a:pPr marL="0" marR="0" algn="l">
                        <a:spcBef>
                          <a:spcPts val="0"/>
                        </a:spcBef>
                        <a:spcAft>
                          <a:spcPts val="0"/>
                        </a:spcAft>
                      </a:pPr>
                      <a:r>
                        <a:rPr lang="en-US" sz="1050" b="1">
                          <a:effectLst/>
                        </a:rPr>
                        <a:t>Preliminaries </a:t>
                      </a:r>
                      <a:endParaRPr lang="en-US" sz="1050" b="1">
                        <a:effectLst/>
                        <a:latin typeface="Calibri" panose="020F0502020204030204" pitchFamily="34" charset="0"/>
                        <a:ea typeface="MS PGothic" panose="020B0600070205080204" pitchFamily="34" charset="-128"/>
                      </a:endParaRPr>
                    </a:p>
                  </a:txBody>
                  <a:tcPr marL="51891" marR="57379" marT="22453" marB="0"/>
                </a:tc>
                <a:tc>
                  <a:txBody>
                    <a:bodyPr/>
                    <a:lstStyle/>
                    <a:p>
                      <a:pPr marL="3175" marR="0" algn="l">
                        <a:spcBef>
                          <a:spcPts val="0"/>
                        </a:spcBef>
                        <a:spcAft>
                          <a:spcPts val="0"/>
                        </a:spcAft>
                      </a:pPr>
                      <a:r>
                        <a:rPr lang="en-US" sz="1050" b="1">
                          <a:effectLst/>
                        </a:rPr>
                        <a:t>6:30pm – 8:45pm </a:t>
                      </a:r>
                      <a:endParaRPr lang="en-US" sz="1050" b="1">
                        <a:effectLst/>
                        <a:latin typeface="Calibri" panose="020F0502020204030204" pitchFamily="34" charset="0"/>
                        <a:ea typeface="MS PGothic" panose="020B0600070205080204" pitchFamily="34" charset="-128"/>
                      </a:endParaRPr>
                    </a:p>
                  </a:txBody>
                  <a:tcPr marL="51891" marR="57379" marT="22453" marB="0"/>
                </a:tc>
                <a:extLst>
                  <a:ext uri="{0D108BD9-81ED-4DB2-BD59-A6C34878D82A}">
                    <a16:rowId xmlns:a16="http://schemas.microsoft.com/office/drawing/2014/main" val="2640575049"/>
                  </a:ext>
                </a:extLst>
              </a:tr>
              <a:tr h="240377">
                <a:tc>
                  <a:txBody>
                    <a:bodyPr/>
                    <a:lstStyle/>
                    <a:p>
                      <a:pPr marL="0" marR="0" algn="l">
                        <a:spcBef>
                          <a:spcPts val="0"/>
                        </a:spcBef>
                        <a:spcAft>
                          <a:spcPts val="0"/>
                        </a:spcAft>
                      </a:pPr>
                      <a:r>
                        <a:rPr lang="en-US" sz="1050" b="1">
                          <a:effectLst/>
                        </a:rPr>
                        <a:t>Clear Building </a:t>
                      </a:r>
                      <a:endParaRPr lang="en-US" sz="1050" b="1">
                        <a:effectLst/>
                        <a:latin typeface="Calibri" panose="020F0502020204030204" pitchFamily="34" charset="0"/>
                        <a:ea typeface="MS PGothic" panose="020B0600070205080204" pitchFamily="34" charset="-128"/>
                      </a:endParaRPr>
                    </a:p>
                  </a:txBody>
                  <a:tcPr marL="51891" marR="57379" marT="22453" marB="0"/>
                </a:tc>
                <a:tc>
                  <a:txBody>
                    <a:bodyPr/>
                    <a:lstStyle/>
                    <a:p>
                      <a:pPr marL="3175" marR="0" algn="l">
                        <a:spcBef>
                          <a:spcPts val="0"/>
                        </a:spcBef>
                        <a:spcAft>
                          <a:spcPts val="0"/>
                        </a:spcAft>
                      </a:pPr>
                      <a:r>
                        <a:rPr lang="en-US" sz="1050" b="1" dirty="0">
                          <a:effectLst/>
                        </a:rPr>
                        <a:t>9pm </a:t>
                      </a:r>
                      <a:endParaRPr lang="en-US" sz="1050" b="1" dirty="0">
                        <a:effectLst/>
                        <a:latin typeface="Calibri" panose="020F0502020204030204" pitchFamily="34" charset="0"/>
                        <a:ea typeface="MS PGothic" panose="020B0600070205080204" pitchFamily="34" charset="-128"/>
                      </a:endParaRPr>
                    </a:p>
                  </a:txBody>
                  <a:tcPr marL="51891" marR="57379" marT="22453" marB="0"/>
                </a:tc>
                <a:extLst>
                  <a:ext uri="{0D108BD9-81ED-4DB2-BD59-A6C34878D82A}">
                    <a16:rowId xmlns:a16="http://schemas.microsoft.com/office/drawing/2014/main" val="1050869392"/>
                  </a:ext>
                </a:extLst>
              </a:tr>
            </a:tbl>
          </a:graphicData>
        </a:graphic>
      </p:graphicFrame>
      <p:graphicFrame>
        <p:nvGraphicFramePr>
          <p:cNvPr id="5" name="Table 4">
            <a:extLst>
              <a:ext uri="{FF2B5EF4-FFF2-40B4-BE49-F238E27FC236}">
                <a16:creationId xmlns:a16="http://schemas.microsoft.com/office/drawing/2014/main" id="{2DB95F1A-CB50-8449-3FBC-629FBEC845AB}"/>
              </a:ext>
            </a:extLst>
          </p:cNvPr>
          <p:cNvGraphicFramePr>
            <a:graphicFrameLocks noGrp="1"/>
          </p:cNvGraphicFramePr>
          <p:nvPr>
            <p:extLst>
              <p:ext uri="{D42A27DB-BD31-4B8C-83A1-F6EECF244321}">
                <p14:modId xmlns:p14="http://schemas.microsoft.com/office/powerpoint/2010/main" val="1511804994"/>
              </p:ext>
            </p:extLst>
          </p:nvPr>
        </p:nvGraphicFramePr>
        <p:xfrm>
          <a:off x="6553200" y="234458"/>
          <a:ext cx="4935415" cy="6295266"/>
        </p:xfrm>
        <a:graphic>
          <a:graphicData uri="http://schemas.openxmlformats.org/drawingml/2006/table">
            <a:tbl>
              <a:tblPr firstRow="1" firstCol="1" bandRow="1">
                <a:tableStyleId>{5C22544A-7EE6-4342-B048-85BDC9FD1C3A}</a:tableStyleId>
              </a:tblPr>
              <a:tblGrid>
                <a:gridCol w="2081504">
                  <a:extLst>
                    <a:ext uri="{9D8B030D-6E8A-4147-A177-3AD203B41FA5}">
                      <a16:colId xmlns:a16="http://schemas.microsoft.com/office/drawing/2014/main" val="4230732415"/>
                    </a:ext>
                  </a:extLst>
                </a:gridCol>
                <a:gridCol w="2853911">
                  <a:extLst>
                    <a:ext uri="{9D8B030D-6E8A-4147-A177-3AD203B41FA5}">
                      <a16:colId xmlns:a16="http://schemas.microsoft.com/office/drawing/2014/main" val="2440254457"/>
                    </a:ext>
                  </a:extLst>
                </a:gridCol>
              </a:tblGrid>
              <a:tr h="390623">
                <a:tc>
                  <a:txBody>
                    <a:bodyPr/>
                    <a:lstStyle/>
                    <a:p>
                      <a:pPr marL="0" marR="0" algn="l">
                        <a:spcBef>
                          <a:spcPts val="0"/>
                        </a:spcBef>
                        <a:spcAft>
                          <a:spcPts val="0"/>
                        </a:spcAft>
                      </a:pPr>
                      <a:r>
                        <a:rPr lang="en-US" sz="1000" b="1" dirty="0">
                          <a:effectLst/>
                          <a:latin typeface="Calibri" panose="020F0502020204030204" pitchFamily="34" charset="0"/>
                          <a:ea typeface="MS PGothic" panose="020B0600070205080204" pitchFamily="34" charset="-128"/>
                        </a:rPr>
                        <a:t>5A</a:t>
                      </a:r>
                    </a:p>
                  </a:txBody>
                  <a:tcPr marL="45218" marR="50000" marT="19565" marB="0"/>
                </a:tc>
                <a:tc>
                  <a:txBody>
                    <a:bodyPr/>
                    <a:lstStyle/>
                    <a:p>
                      <a:pPr marL="3175" marR="0" algn="l">
                        <a:spcBef>
                          <a:spcPts val="0"/>
                        </a:spcBef>
                        <a:spcAft>
                          <a:spcPts val="0"/>
                        </a:spcAft>
                      </a:pPr>
                      <a:r>
                        <a:rPr lang="en-US" sz="1000" b="1">
                          <a:effectLst/>
                        </a:rPr>
                        <a:t>Tickets go on sale and doors open at 7:15am </a:t>
                      </a:r>
                      <a:endParaRPr lang="en-US" sz="1000" b="1">
                        <a:effectLst/>
                        <a:latin typeface="Calibri" panose="020F0502020204030204" pitchFamily="34" charset="0"/>
                        <a:ea typeface="MS PGothic" panose="020B0600070205080204" pitchFamily="34" charset="-128"/>
                      </a:endParaRPr>
                    </a:p>
                  </a:txBody>
                  <a:tcPr marL="45218" marR="50000" marT="19565" marB="0"/>
                </a:tc>
                <a:extLst>
                  <a:ext uri="{0D108BD9-81ED-4DB2-BD59-A6C34878D82A}">
                    <a16:rowId xmlns:a16="http://schemas.microsoft.com/office/drawing/2014/main" val="990791615"/>
                  </a:ext>
                </a:extLst>
              </a:tr>
              <a:tr h="390623">
                <a:tc>
                  <a:txBody>
                    <a:bodyPr/>
                    <a:lstStyle/>
                    <a:p>
                      <a:pPr marL="0" marR="0" algn="l">
                        <a:spcBef>
                          <a:spcPts val="0"/>
                        </a:spcBef>
                        <a:spcAft>
                          <a:spcPts val="0"/>
                        </a:spcAft>
                      </a:pPr>
                      <a:r>
                        <a:rPr lang="en-US" sz="1000" b="1">
                          <a:effectLst/>
                        </a:rPr>
                        <a:t>Participants May Enter Facility</a:t>
                      </a:r>
                      <a:endParaRPr lang="en-US" sz="1000" b="1">
                        <a:effectLst/>
                        <a:latin typeface="Calibri" panose="020F0502020204030204" pitchFamily="34" charset="0"/>
                        <a:ea typeface="MS PGothic" panose="020B0600070205080204" pitchFamily="34" charset="-128"/>
                      </a:endParaRPr>
                    </a:p>
                  </a:txBody>
                  <a:tcPr marL="45218" marR="50000" marT="19565" marB="0"/>
                </a:tc>
                <a:tc>
                  <a:txBody>
                    <a:bodyPr/>
                    <a:lstStyle/>
                    <a:p>
                      <a:pPr marL="3175" marR="0" algn="l">
                        <a:spcBef>
                          <a:spcPts val="0"/>
                        </a:spcBef>
                        <a:spcAft>
                          <a:spcPts val="0"/>
                        </a:spcAft>
                      </a:pPr>
                      <a:r>
                        <a:rPr lang="en-US" sz="1000" b="1" dirty="0">
                          <a:effectLst/>
                        </a:rPr>
                        <a:t>6:45am</a:t>
                      </a:r>
                      <a:endParaRPr lang="en-US" sz="1000" b="1" dirty="0">
                        <a:effectLst/>
                        <a:latin typeface="Calibri" panose="020F0502020204030204" pitchFamily="34" charset="0"/>
                        <a:ea typeface="MS PGothic" panose="020B0600070205080204" pitchFamily="34" charset="-128"/>
                      </a:endParaRPr>
                    </a:p>
                  </a:txBody>
                  <a:tcPr marL="45218" marR="50000" marT="19565" marB="0"/>
                </a:tc>
                <a:extLst>
                  <a:ext uri="{0D108BD9-81ED-4DB2-BD59-A6C34878D82A}">
                    <a16:rowId xmlns:a16="http://schemas.microsoft.com/office/drawing/2014/main" val="2686768127"/>
                  </a:ext>
                </a:extLst>
              </a:tr>
              <a:tr h="209465">
                <a:tc>
                  <a:txBody>
                    <a:bodyPr/>
                    <a:lstStyle/>
                    <a:p>
                      <a:pPr marL="0" marR="0" algn="l">
                        <a:spcBef>
                          <a:spcPts val="0"/>
                        </a:spcBef>
                        <a:spcAft>
                          <a:spcPts val="0"/>
                        </a:spcAft>
                      </a:pPr>
                      <a:r>
                        <a:rPr lang="en-US" sz="1000" b="1">
                          <a:effectLst/>
                        </a:rPr>
                        <a:t>Competition Tank Warm-Up </a:t>
                      </a:r>
                      <a:endParaRPr lang="en-US" sz="1000" b="1">
                        <a:effectLst/>
                        <a:latin typeface="Calibri" panose="020F0502020204030204" pitchFamily="34" charset="0"/>
                        <a:ea typeface="MS PGothic" panose="020B0600070205080204" pitchFamily="34" charset="-128"/>
                      </a:endParaRPr>
                    </a:p>
                  </a:txBody>
                  <a:tcPr marL="45218" marR="50000" marT="19565" marB="0"/>
                </a:tc>
                <a:tc>
                  <a:txBody>
                    <a:bodyPr/>
                    <a:lstStyle/>
                    <a:p>
                      <a:pPr marL="3175" marR="0" algn="l">
                        <a:spcBef>
                          <a:spcPts val="0"/>
                        </a:spcBef>
                        <a:spcAft>
                          <a:spcPts val="0"/>
                        </a:spcAft>
                      </a:pPr>
                      <a:r>
                        <a:rPr lang="en-US" sz="1000" b="1">
                          <a:effectLst/>
                        </a:rPr>
                        <a:t>7am – 8am </a:t>
                      </a:r>
                      <a:endParaRPr lang="en-US" sz="1000" b="1">
                        <a:effectLst/>
                        <a:latin typeface="Calibri" panose="020F0502020204030204" pitchFamily="34" charset="0"/>
                        <a:ea typeface="MS PGothic" panose="020B0600070205080204" pitchFamily="34" charset="-128"/>
                      </a:endParaRPr>
                    </a:p>
                  </a:txBody>
                  <a:tcPr marL="45218" marR="50000" marT="19565" marB="0"/>
                </a:tc>
                <a:extLst>
                  <a:ext uri="{0D108BD9-81ED-4DB2-BD59-A6C34878D82A}">
                    <a16:rowId xmlns:a16="http://schemas.microsoft.com/office/drawing/2014/main" val="3009621787"/>
                  </a:ext>
                </a:extLst>
              </a:tr>
              <a:tr h="209465">
                <a:tc>
                  <a:txBody>
                    <a:bodyPr/>
                    <a:lstStyle/>
                    <a:p>
                      <a:pPr marL="0" marR="0" algn="l">
                        <a:spcBef>
                          <a:spcPts val="0"/>
                        </a:spcBef>
                        <a:spcAft>
                          <a:spcPts val="0"/>
                        </a:spcAft>
                      </a:pPr>
                      <a:r>
                        <a:rPr lang="en-US" sz="1000" b="1">
                          <a:effectLst/>
                        </a:rPr>
                        <a:t>Officials Meeting </a:t>
                      </a:r>
                      <a:endParaRPr lang="en-US" sz="1000" b="1">
                        <a:effectLst/>
                        <a:latin typeface="Calibri" panose="020F0502020204030204" pitchFamily="34" charset="0"/>
                        <a:ea typeface="MS PGothic" panose="020B0600070205080204" pitchFamily="34" charset="-128"/>
                      </a:endParaRPr>
                    </a:p>
                  </a:txBody>
                  <a:tcPr marL="45218" marR="50000" marT="19565" marB="0"/>
                </a:tc>
                <a:tc>
                  <a:txBody>
                    <a:bodyPr/>
                    <a:lstStyle/>
                    <a:p>
                      <a:pPr marL="3175" marR="0" algn="l">
                        <a:spcBef>
                          <a:spcPts val="0"/>
                        </a:spcBef>
                        <a:spcAft>
                          <a:spcPts val="0"/>
                        </a:spcAft>
                      </a:pPr>
                      <a:r>
                        <a:rPr lang="en-US" sz="1000" b="1">
                          <a:effectLst/>
                        </a:rPr>
                        <a:t>7:15am </a:t>
                      </a:r>
                      <a:endParaRPr lang="en-US" sz="1000" b="1">
                        <a:effectLst/>
                        <a:latin typeface="Calibri" panose="020F0502020204030204" pitchFamily="34" charset="0"/>
                        <a:ea typeface="MS PGothic" panose="020B0600070205080204" pitchFamily="34" charset="-128"/>
                      </a:endParaRPr>
                    </a:p>
                  </a:txBody>
                  <a:tcPr marL="45218" marR="50000" marT="19565" marB="0"/>
                </a:tc>
                <a:extLst>
                  <a:ext uri="{0D108BD9-81ED-4DB2-BD59-A6C34878D82A}">
                    <a16:rowId xmlns:a16="http://schemas.microsoft.com/office/drawing/2014/main" val="3797582147"/>
                  </a:ext>
                </a:extLst>
              </a:tr>
              <a:tr h="209465">
                <a:tc>
                  <a:txBody>
                    <a:bodyPr/>
                    <a:lstStyle/>
                    <a:p>
                      <a:pPr marL="0" marR="0" algn="l">
                        <a:spcBef>
                          <a:spcPts val="0"/>
                        </a:spcBef>
                        <a:spcAft>
                          <a:spcPts val="0"/>
                        </a:spcAft>
                      </a:pPr>
                      <a:r>
                        <a:rPr lang="en-US" sz="1000" b="1" dirty="0">
                          <a:effectLst/>
                        </a:rPr>
                        <a:t>Clear Pool </a:t>
                      </a:r>
                      <a:endParaRPr lang="en-US" sz="1000" b="1" dirty="0">
                        <a:effectLst/>
                        <a:latin typeface="Calibri" panose="020F0502020204030204" pitchFamily="34" charset="0"/>
                        <a:ea typeface="MS PGothic" panose="020B0600070205080204" pitchFamily="34" charset="-128"/>
                      </a:endParaRPr>
                    </a:p>
                  </a:txBody>
                  <a:tcPr marL="45218" marR="50000" marT="19565" marB="0"/>
                </a:tc>
                <a:tc>
                  <a:txBody>
                    <a:bodyPr/>
                    <a:lstStyle/>
                    <a:p>
                      <a:pPr marL="3175" marR="0" algn="l">
                        <a:spcBef>
                          <a:spcPts val="0"/>
                        </a:spcBef>
                        <a:spcAft>
                          <a:spcPts val="0"/>
                        </a:spcAft>
                      </a:pPr>
                      <a:r>
                        <a:rPr lang="en-US" sz="1000" b="1">
                          <a:effectLst/>
                        </a:rPr>
                        <a:t>8am </a:t>
                      </a:r>
                      <a:endParaRPr lang="en-US" sz="1000" b="1">
                        <a:effectLst/>
                        <a:latin typeface="Calibri" panose="020F0502020204030204" pitchFamily="34" charset="0"/>
                        <a:ea typeface="MS PGothic" panose="020B0600070205080204" pitchFamily="34" charset="-128"/>
                      </a:endParaRPr>
                    </a:p>
                  </a:txBody>
                  <a:tcPr marL="45218" marR="50000" marT="19565" marB="0"/>
                </a:tc>
                <a:extLst>
                  <a:ext uri="{0D108BD9-81ED-4DB2-BD59-A6C34878D82A}">
                    <a16:rowId xmlns:a16="http://schemas.microsoft.com/office/drawing/2014/main" val="1887039923"/>
                  </a:ext>
                </a:extLst>
              </a:tr>
              <a:tr h="209465">
                <a:tc>
                  <a:txBody>
                    <a:bodyPr/>
                    <a:lstStyle/>
                    <a:p>
                      <a:pPr marL="0" marR="0" algn="l">
                        <a:spcBef>
                          <a:spcPts val="0"/>
                        </a:spcBef>
                        <a:spcAft>
                          <a:spcPts val="0"/>
                        </a:spcAft>
                      </a:pPr>
                      <a:r>
                        <a:rPr lang="en-US" sz="1000" b="1">
                          <a:effectLst/>
                        </a:rPr>
                        <a:t>Parade of Officials </a:t>
                      </a:r>
                      <a:endParaRPr lang="en-US" sz="1000" b="1">
                        <a:effectLst/>
                        <a:latin typeface="Calibri" panose="020F0502020204030204" pitchFamily="34" charset="0"/>
                        <a:ea typeface="MS PGothic" panose="020B0600070205080204" pitchFamily="34" charset="-128"/>
                      </a:endParaRPr>
                    </a:p>
                  </a:txBody>
                  <a:tcPr marL="45218" marR="50000" marT="19565" marB="0"/>
                </a:tc>
                <a:tc>
                  <a:txBody>
                    <a:bodyPr/>
                    <a:lstStyle/>
                    <a:p>
                      <a:pPr marL="3175" marR="0" algn="l">
                        <a:spcBef>
                          <a:spcPts val="0"/>
                        </a:spcBef>
                        <a:spcAft>
                          <a:spcPts val="0"/>
                        </a:spcAft>
                      </a:pPr>
                      <a:r>
                        <a:rPr lang="en-US" sz="1000" b="1">
                          <a:effectLst/>
                        </a:rPr>
                        <a:t>8:10am </a:t>
                      </a:r>
                      <a:endParaRPr lang="en-US" sz="1000" b="1">
                        <a:effectLst/>
                        <a:latin typeface="Calibri" panose="020F0502020204030204" pitchFamily="34" charset="0"/>
                        <a:ea typeface="MS PGothic" panose="020B0600070205080204" pitchFamily="34" charset="-128"/>
                      </a:endParaRPr>
                    </a:p>
                  </a:txBody>
                  <a:tcPr marL="45218" marR="50000" marT="19565" marB="0"/>
                </a:tc>
                <a:extLst>
                  <a:ext uri="{0D108BD9-81ED-4DB2-BD59-A6C34878D82A}">
                    <a16:rowId xmlns:a16="http://schemas.microsoft.com/office/drawing/2014/main" val="3695351290"/>
                  </a:ext>
                </a:extLst>
              </a:tr>
              <a:tr h="390623">
                <a:tc>
                  <a:txBody>
                    <a:bodyPr/>
                    <a:lstStyle/>
                    <a:p>
                      <a:pPr marL="0" marR="0" algn="l">
                        <a:spcBef>
                          <a:spcPts val="0"/>
                        </a:spcBef>
                        <a:spcAft>
                          <a:spcPts val="0"/>
                        </a:spcAft>
                      </a:pPr>
                      <a:r>
                        <a:rPr lang="en-US" sz="1000" b="1">
                          <a:effectLst/>
                        </a:rPr>
                        <a:t>Championship Finals  (All Para-Athlete Finals)</a:t>
                      </a:r>
                      <a:endParaRPr lang="en-US" sz="1000" b="1">
                        <a:effectLst/>
                        <a:latin typeface="Calibri" panose="020F0502020204030204" pitchFamily="34" charset="0"/>
                        <a:ea typeface="MS PGothic" panose="020B0600070205080204" pitchFamily="34" charset="-128"/>
                      </a:endParaRPr>
                    </a:p>
                  </a:txBody>
                  <a:tcPr marL="45218" marR="50000" marT="19565" marB="0"/>
                </a:tc>
                <a:tc>
                  <a:txBody>
                    <a:bodyPr/>
                    <a:lstStyle/>
                    <a:p>
                      <a:pPr marL="3175" marR="0" algn="l">
                        <a:spcBef>
                          <a:spcPts val="0"/>
                        </a:spcBef>
                        <a:spcAft>
                          <a:spcPts val="0"/>
                        </a:spcAft>
                      </a:pPr>
                      <a:r>
                        <a:rPr lang="en-US" sz="1000" b="1">
                          <a:effectLst/>
                        </a:rPr>
                        <a:t>8:15am – 11:15am </a:t>
                      </a:r>
                      <a:endParaRPr lang="en-US" sz="1000" b="1">
                        <a:effectLst/>
                        <a:latin typeface="Calibri" panose="020F0502020204030204" pitchFamily="34" charset="0"/>
                        <a:ea typeface="MS PGothic" panose="020B0600070205080204" pitchFamily="34" charset="-128"/>
                      </a:endParaRPr>
                    </a:p>
                  </a:txBody>
                  <a:tcPr marL="45218" marR="50000" marT="19565" marB="0"/>
                </a:tc>
                <a:extLst>
                  <a:ext uri="{0D108BD9-81ED-4DB2-BD59-A6C34878D82A}">
                    <a16:rowId xmlns:a16="http://schemas.microsoft.com/office/drawing/2014/main" val="217281524"/>
                  </a:ext>
                </a:extLst>
              </a:tr>
              <a:tr h="209465">
                <a:tc>
                  <a:txBody>
                    <a:bodyPr/>
                    <a:lstStyle/>
                    <a:p>
                      <a:pPr marL="0" marR="0" algn="l">
                        <a:spcBef>
                          <a:spcPts val="0"/>
                        </a:spcBef>
                        <a:spcAft>
                          <a:spcPts val="0"/>
                        </a:spcAft>
                      </a:pPr>
                      <a:r>
                        <a:rPr lang="en-US" sz="1000" b="1">
                          <a:effectLst/>
                        </a:rPr>
                        <a:t>Clear Building </a:t>
                      </a:r>
                      <a:endParaRPr lang="en-US" sz="1000" b="1">
                        <a:effectLst/>
                        <a:latin typeface="Calibri" panose="020F0502020204030204" pitchFamily="34" charset="0"/>
                        <a:ea typeface="MS PGothic" panose="020B0600070205080204" pitchFamily="34" charset="-128"/>
                      </a:endParaRPr>
                    </a:p>
                  </a:txBody>
                  <a:tcPr marL="45218" marR="50000" marT="19565" marB="0"/>
                </a:tc>
                <a:tc>
                  <a:txBody>
                    <a:bodyPr/>
                    <a:lstStyle/>
                    <a:p>
                      <a:pPr marL="3175" marR="0" algn="l">
                        <a:spcBef>
                          <a:spcPts val="0"/>
                        </a:spcBef>
                        <a:spcAft>
                          <a:spcPts val="0"/>
                        </a:spcAft>
                      </a:pPr>
                      <a:r>
                        <a:rPr lang="en-US" sz="1000" b="1">
                          <a:effectLst/>
                        </a:rPr>
                        <a:t>11:30am </a:t>
                      </a:r>
                      <a:endParaRPr lang="en-US" sz="1000" b="1">
                        <a:effectLst/>
                        <a:latin typeface="Calibri" panose="020F0502020204030204" pitchFamily="34" charset="0"/>
                        <a:ea typeface="MS PGothic" panose="020B0600070205080204" pitchFamily="34" charset="-128"/>
                      </a:endParaRPr>
                    </a:p>
                  </a:txBody>
                  <a:tcPr marL="45218" marR="50000" marT="19565" marB="0"/>
                </a:tc>
                <a:extLst>
                  <a:ext uri="{0D108BD9-81ED-4DB2-BD59-A6C34878D82A}">
                    <a16:rowId xmlns:a16="http://schemas.microsoft.com/office/drawing/2014/main" val="170544769"/>
                  </a:ext>
                </a:extLst>
              </a:tr>
              <a:tr h="3906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effectLst/>
                          <a:latin typeface="Calibri" panose="020F0502020204030204" pitchFamily="34" charset="0"/>
                          <a:ea typeface="MS PGothic" panose="020B0600070205080204" pitchFamily="34" charset="-128"/>
                        </a:rPr>
                        <a:t>6A</a:t>
                      </a:r>
                    </a:p>
                    <a:p>
                      <a:pPr marL="0" marR="0" algn="l">
                        <a:spcBef>
                          <a:spcPts val="0"/>
                        </a:spcBef>
                        <a:spcAft>
                          <a:spcPts val="0"/>
                        </a:spcAft>
                      </a:pPr>
                      <a:endParaRPr lang="en-US" sz="1000" b="1" dirty="0">
                        <a:effectLst/>
                        <a:latin typeface="Calibri" panose="020F0502020204030204" pitchFamily="34" charset="0"/>
                        <a:ea typeface="MS PGothic" panose="020B0600070205080204" pitchFamily="34" charset="-128"/>
                      </a:endParaRPr>
                    </a:p>
                  </a:txBody>
                  <a:tcPr marL="45218" marR="50000" marT="19565" marB="0"/>
                </a:tc>
                <a:tc>
                  <a:txBody>
                    <a:bodyPr/>
                    <a:lstStyle/>
                    <a:p>
                      <a:pPr marL="3175" marR="0" algn="l">
                        <a:spcBef>
                          <a:spcPts val="0"/>
                        </a:spcBef>
                        <a:spcAft>
                          <a:spcPts val="0"/>
                        </a:spcAft>
                      </a:pPr>
                      <a:r>
                        <a:rPr lang="en-US" sz="1000" b="1">
                          <a:effectLst/>
                        </a:rPr>
                        <a:t>Tickets go on sale and doors open at 12:15pm </a:t>
                      </a:r>
                      <a:endParaRPr lang="en-US" sz="1000" b="1">
                        <a:effectLst/>
                        <a:latin typeface="Calibri" panose="020F0502020204030204" pitchFamily="34" charset="0"/>
                        <a:ea typeface="MS PGothic" panose="020B0600070205080204" pitchFamily="34" charset="-128"/>
                      </a:endParaRPr>
                    </a:p>
                  </a:txBody>
                  <a:tcPr marL="45218" marR="50000" marT="19565" marB="0"/>
                </a:tc>
                <a:extLst>
                  <a:ext uri="{0D108BD9-81ED-4DB2-BD59-A6C34878D82A}">
                    <a16:rowId xmlns:a16="http://schemas.microsoft.com/office/drawing/2014/main" val="2550474261"/>
                  </a:ext>
                </a:extLst>
              </a:tr>
              <a:tr h="390623">
                <a:tc>
                  <a:txBody>
                    <a:bodyPr/>
                    <a:lstStyle/>
                    <a:p>
                      <a:pPr marL="0" marR="0" algn="l">
                        <a:spcBef>
                          <a:spcPts val="0"/>
                        </a:spcBef>
                        <a:spcAft>
                          <a:spcPts val="0"/>
                        </a:spcAft>
                      </a:pPr>
                      <a:r>
                        <a:rPr lang="en-US" sz="1000" b="1">
                          <a:effectLst/>
                        </a:rPr>
                        <a:t>Participants May Enter Facility</a:t>
                      </a:r>
                      <a:endParaRPr lang="en-US" sz="1000" b="1">
                        <a:effectLst/>
                        <a:latin typeface="Calibri" panose="020F0502020204030204" pitchFamily="34" charset="0"/>
                        <a:ea typeface="MS PGothic" panose="020B0600070205080204" pitchFamily="34" charset="-128"/>
                      </a:endParaRPr>
                    </a:p>
                  </a:txBody>
                  <a:tcPr marL="45218" marR="50000" marT="19565" marB="0"/>
                </a:tc>
                <a:tc>
                  <a:txBody>
                    <a:bodyPr/>
                    <a:lstStyle/>
                    <a:p>
                      <a:pPr marL="3175" marR="0" algn="l">
                        <a:spcBef>
                          <a:spcPts val="0"/>
                        </a:spcBef>
                        <a:spcAft>
                          <a:spcPts val="0"/>
                        </a:spcAft>
                      </a:pPr>
                      <a:r>
                        <a:rPr lang="en-US" sz="1000" b="1" dirty="0">
                          <a:effectLst/>
                        </a:rPr>
                        <a:t>11:45am</a:t>
                      </a:r>
                      <a:endParaRPr lang="en-US" sz="1000" b="1" dirty="0">
                        <a:effectLst/>
                        <a:latin typeface="Calibri" panose="020F0502020204030204" pitchFamily="34" charset="0"/>
                        <a:ea typeface="MS PGothic" panose="020B0600070205080204" pitchFamily="34" charset="-128"/>
                      </a:endParaRPr>
                    </a:p>
                  </a:txBody>
                  <a:tcPr marL="45218" marR="50000" marT="19565" marB="0"/>
                </a:tc>
                <a:extLst>
                  <a:ext uri="{0D108BD9-81ED-4DB2-BD59-A6C34878D82A}">
                    <a16:rowId xmlns:a16="http://schemas.microsoft.com/office/drawing/2014/main" val="383600789"/>
                  </a:ext>
                </a:extLst>
              </a:tr>
              <a:tr h="209465">
                <a:tc>
                  <a:txBody>
                    <a:bodyPr/>
                    <a:lstStyle/>
                    <a:p>
                      <a:pPr marL="0" marR="0" algn="l">
                        <a:spcBef>
                          <a:spcPts val="0"/>
                        </a:spcBef>
                        <a:spcAft>
                          <a:spcPts val="0"/>
                        </a:spcAft>
                      </a:pPr>
                      <a:r>
                        <a:rPr lang="en-US" sz="1000" b="1">
                          <a:effectLst/>
                        </a:rPr>
                        <a:t>Competition Tank Warm-Up </a:t>
                      </a:r>
                      <a:endParaRPr lang="en-US" sz="1000" b="1">
                        <a:effectLst/>
                        <a:latin typeface="Calibri" panose="020F0502020204030204" pitchFamily="34" charset="0"/>
                        <a:ea typeface="MS PGothic" panose="020B0600070205080204" pitchFamily="34" charset="-128"/>
                      </a:endParaRPr>
                    </a:p>
                  </a:txBody>
                  <a:tcPr marL="45218" marR="50000" marT="19565" marB="0"/>
                </a:tc>
                <a:tc>
                  <a:txBody>
                    <a:bodyPr/>
                    <a:lstStyle/>
                    <a:p>
                      <a:pPr marL="3175" marR="0" algn="l">
                        <a:spcBef>
                          <a:spcPts val="0"/>
                        </a:spcBef>
                        <a:spcAft>
                          <a:spcPts val="0"/>
                        </a:spcAft>
                      </a:pPr>
                      <a:r>
                        <a:rPr lang="en-US" sz="1000" b="1">
                          <a:effectLst/>
                        </a:rPr>
                        <a:t>Noon – 1pm </a:t>
                      </a:r>
                      <a:endParaRPr lang="en-US" sz="1000" b="1">
                        <a:effectLst/>
                        <a:latin typeface="Calibri" panose="020F0502020204030204" pitchFamily="34" charset="0"/>
                        <a:ea typeface="MS PGothic" panose="020B0600070205080204" pitchFamily="34" charset="-128"/>
                      </a:endParaRPr>
                    </a:p>
                  </a:txBody>
                  <a:tcPr marL="45218" marR="50000" marT="19565" marB="0"/>
                </a:tc>
                <a:extLst>
                  <a:ext uri="{0D108BD9-81ED-4DB2-BD59-A6C34878D82A}">
                    <a16:rowId xmlns:a16="http://schemas.microsoft.com/office/drawing/2014/main" val="3808520011"/>
                  </a:ext>
                </a:extLst>
              </a:tr>
              <a:tr h="209465">
                <a:tc>
                  <a:txBody>
                    <a:bodyPr/>
                    <a:lstStyle/>
                    <a:p>
                      <a:pPr marL="0" marR="0" algn="l">
                        <a:spcBef>
                          <a:spcPts val="0"/>
                        </a:spcBef>
                        <a:spcAft>
                          <a:spcPts val="0"/>
                        </a:spcAft>
                      </a:pPr>
                      <a:r>
                        <a:rPr lang="en-US" sz="1000" b="1">
                          <a:effectLst/>
                        </a:rPr>
                        <a:t>Officials Meeting </a:t>
                      </a:r>
                      <a:endParaRPr lang="en-US" sz="1000" b="1">
                        <a:effectLst/>
                        <a:latin typeface="Calibri" panose="020F0502020204030204" pitchFamily="34" charset="0"/>
                        <a:ea typeface="MS PGothic" panose="020B0600070205080204" pitchFamily="34" charset="-128"/>
                      </a:endParaRPr>
                    </a:p>
                  </a:txBody>
                  <a:tcPr marL="45218" marR="50000" marT="19565" marB="0"/>
                </a:tc>
                <a:tc>
                  <a:txBody>
                    <a:bodyPr/>
                    <a:lstStyle/>
                    <a:p>
                      <a:pPr marL="3175" marR="0" algn="l">
                        <a:spcBef>
                          <a:spcPts val="0"/>
                        </a:spcBef>
                        <a:spcAft>
                          <a:spcPts val="0"/>
                        </a:spcAft>
                      </a:pPr>
                      <a:r>
                        <a:rPr lang="en-US" sz="1000" b="1">
                          <a:effectLst/>
                        </a:rPr>
                        <a:t>12:15pm </a:t>
                      </a:r>
                      <a:endParaRPr lang="en-US" sz="1000" b="1">
                        <a:effectLst/>
                        <a:latin typeface="Calibri" panose="020F0502020204030204" pitchFamily="34" charset="0"/>
                        <a:ea typeface="MS PGothic" panose="020B0600070205080204" pitchFamily="34" charset="-128"/>
                      </a:endParaRPr>
                    </a:p>
                  </a:txBody>
                  <a:tcPr marL="45218" marR="50000" marT="19565" marB="0"/>
                </a:tc>
                <a:extLst>
                  <a:ext uri="{0D108BD9-81ED-4DB2-BD59-A6C34878D82A}">
                    <a16:rowId xmlns:a16="http://schemas.microsoft.com/office/drawing/2014/main" val="2538150755"/>
                  </a:ext>
                </a:extLst>
              </a:tr>
              <a:tr h="209465">
                <a:tc>
                  <a:txBody>
                    <a:bodyPr/>
                    <a:lstStyle/>
                    <a:p>
                      <a:pPr marL="0" marR="0" algn="l">
                        <a:spcBef>
                          <a:spcPts val="0"/>
                        </a:spcBef>
                        <a:spcAft>
                          <a:spcPts val="0"/>
                        </a:spcAft>
                      </a:pPr>
                      <a:r>
                        <a:rPr lang="en-US" sz="1000" b="1">
                          <a:effectLst/>
                        </a:rPr>
                        <a:t>Clear Pool </a:t>
                      </a:r>
                      <a:endParaRPr lang="en-US" sz="1000" b="1">
                        <a:effectLst/>
                        <a:latin typeface="Calibri" panose="020F0502020204030204" pitchFamily="34" charset="0"/>
                        <a:ea typeface="MS PGothic" panose="020B0600070205080204" pitchFamily="34" charset="-128"/>
                      </a:endParaRPr>
                    </a:p>
                  </a:txBody>
                  <a:tcPr marL="45218" marR="50000" marT="19565" marB="0"/>
                </a:tc>
                <a:tc>
                  <a:txBody>
                    <a:bodyPr/>
                    <a:lstStyle/>
                    <a:p>
                      <a:pPr marL="3175" marR="0" algn="l">
                        <a:spcBef>
                          <a:spcPts val="0"/>
                        </a:spcBef>
                        <a:spcAft>
                          <a:spcPts val="0"/>
                        </a:spcAft>
                      </a:pPr>
                      <a:r>
                        <a:rPr lang="en-US" sz="1000" b="1">
                          <a:effectLst/>
                        </a:rPr>
                        <a:t>1pm </a:t>
                      </a:r>
                      <a:endParaRPr lang="en-US" sz="1000" b="1">
                        <a:effectLst/>
                        <a:latin typeface="Calibri" panose="020F0502020204030204" pitchFamily="34" charset="0"/>
                        <a:ea typeface="MS PGothic" panose="020B0600070205080204" pitchFamily="34" charset="-128"/>
                      </a:endParaRPr>
                    </a:p>
                  </a:txBody>
                  <a:tcPr marL="45218" marR="50000" marT="19565" marB="0"/>
                </a:tc>
                <a:extLst>
                  <a:ext uri="{0D108BD9-81ED-4DB2-BD59-A6C34878D82A}">
                    <a16:rowId xmlns:a16="http://schemas.microsoft.com/office/drawing/2014/main" val="2040353583"/>
                  </a:ext>
                </a:extLst>
              </a:tr>
              <a:tr h="209465">
                <a:tc>
                  <a:txBody>
                    <a:bodyPr/>
                    <a:lstStyle/>
                    <a:p>
                      <a:pPr marL="0" marR="0" algn="l">
                        <a:spcBef>
                          <a:spcPts val="0"/>
                        </a:spcBef>
                        <a:spcAft>
                          <a:spcPts val="0"/>
                        </a:spcAft>
                      </a:pPr>
                      <a:r>
                        <a:rPr lang="en-US" sz="1000" b="1">
                          <a:effectLst/>
                        </a:rPr>
                        <a:t>Parade of Officials </a:t>
                      </a:r>
                      <a:endParaRPr lang="en-US" sz="1000" b="1">
                        <a:effectLst/>
                        <a:latin typeface="Calibri" panose="020F0502020204030204" pitchFamily="34" charset="0"/>
                        <a:ea typeface="MS PGothic" panose="020B0600070205080204" pitchFamily="34" charset="-128"/>
                      </a:endParaRPr>
                    </a:p>
                  </a:txBody>
                  <a:tcPr marL="45218" marR="50000" marT="19565" marB="0"/>
                </a:tc>
                <a:tc>
                  <a:txBody>
                    <a:bodyPr/>
                    <a:lstStyle/>
                    <a:p>
                      <a:pPr marL="3175" marR="0" algn="l">
                        <a:spcBef>
                          <a:spcPts val="0"/>
                        </a:spcBef>
                        <a:spcAft>
                          <a:spcPts val="0"/>
                        </a:spcAft>
                      </a:pPr>
                      <a:r>
                        <a:rPr lang="en-US" sz="1000" b="1">
                          <a:effectLst/>
                        </a:rPr>
                        <a:t>1:10pm </a:t>
                      </a:r>
                      <a:endParaRPr lang="en-US" sz="1000" b="1">
                        <a:effectLst/>
                        <a:latin typeface="Calibri" panose="020F0502020204030204" pitchFamily="34" charset="0"/>
                        <a:ea typeface="MS PGothic" panose="020B0600070205080204" pitchFamily="34" charset="-128"/>
                      </a:endParaRPr>
                    </a:p>
                  </a:txBody>
                  <a:tcPr marL="45218" marR="50000" marT="19565" marB="0"/>
                </a:tc>
                <a:extLst>
                  <a:ext uri="{0D108BD9-81ED-4DB2-BD59-A6C34878D82A}">
                    <a16:rowId xmlns:a16="http://schemas.microsoft.com/office/drawing/2014/main" val="1033636609"/>
                  </a:ext>
                </a:extLst>
              </a:tr>
              <a:tr h="209465">
                <a:tc>
                  <a:txBody>
                    <a:bodyPr/>
                    <a:lstStyle/>
                    <a:p>
                      <a:pPr marL="0" marR="0" algn="l">
                        <a:spcBef>
                          <a:spcPts val="0"/>
                        </a:spcBef>
                        <a:spcAft>
                          <a:spcPts val="0"/>
                        </a:spcAft>
                      </a:pPr>
                      <a:r>
                        <a:rPr lang="en-US" sz="1000" b="1">
                          <a:effectLst/>
                        </a:rPr>
                        <a:t>Championship Finals </a:t>
                      </a:r>
                      <a:endParaRPr lang="en-US" sz="1000" b="1">
                        <a:effectLst/>
                        <a:latin typeface="Calibri" panose="020F0502020204030204" pitchFamily="34" charset="0"/>
                        <a:ea typeface="MS PGothic" panose="020B0600070205080204" pitchFamily="34" charset="-128"/>
                      </a:endParaRPr>
                    </a:p>
                  </a:txBody>
                  <a:tcPr marL="45218" marR="50000" marT="19565" marB="0"/>
                </a:tc>
                <a:tc>
                  <a:txBody>
                    <a:bodyPr/>
                    <a:lstStyle/>
                    <a:p>
                      <a:pPr marL="3175" marR="0" algn="l">
                        <a:spcBef>
                          <a:spcPts val="0"/>
                        </a:spcBef>
                        <a:spcAft>
                          <a:spcPts val="0"/>
                        </a:spcAft>
                      </a:pPr>
                      <a:r>
                        <a:rPr lang="en-US" sz="1000" b="1">
                          <a:effectLst/>
                        </a:rPr>
                        <a:t>1:15pm – 4:30pm </a:t>
                      </a:r>
                      <a:endParaRPr lang="en-US" sz="1000" b="1">
                        <a:effectLst/>
                        <a:latin typeface="Calibri" panose="020F0502020204030204" pitchFamily="34" charset="0"/>
                        <a:ea typeface="MS PGothic" panose="020B0600070205080204" pitchFamily="34" charset="-128"/>
                      </a:endParaRPr>
                    </a:p>
                  </a:txBody>
                  <a:tcPr marL="45218" marR="50000" marT="19565" marB="0"/>
                </a:tc>
                <a:extLst>
                  <a:ext uri="{0D108BD9-81ED-4DB2-BD59-A6C34878D82A}">
                    <a16:rowId xmlns:a16="http://schemas.microsoft.com/office/drawing/2014/main" val="3421104124"/>
                  </a:ext>
                </a:extLst>
              </a:tr>
              <a:tr h="209465">
                <a:tc>
                  <a:txBody>
                    <a:bodyPr/>
                    <a:lstStyle/>
                    <a:p>
                      <a:pPr marL="0" marR="0" algn="l">
                        <a:spcBef>
                          <a:spcPts val="0"/>
                        </a:spcBef>
                        <a:spcAft>
                          <a:spcPts val="0"/>
                        </a:spcAft>
                      </a:pPr>
                      <a:r>
                        <a:rPr lang="en-US" sz="1000" b="1">
                          <a:effectLst/>
                        </a:rPr>
                        <a:t>Clear Building </a:t>
                      </a:r>
                      <a:endParaRPr lang="en-US" sz="1000" b="1">
                        <a:effectLst/>
                        <a:latin typeface="Calibri" panose="020F0502020204030204" pitchFamily="34" charset="0"/>
                        <a:ea typeface="MS PGothic" panose="020B0600070205080204" pitchFamily="34" charset="-128"/>
                      </a:endParaRPr>
                    </a:p>
                  </a:txBody>
                  <a:tcPr marL="45218" marR="50000" marT="19565" marB="0"/>
                </a:tc>
                <a:tc>
                  <a:txBody>
                    <a:bodyPr/>
                    <a:lstStyle/>
                    <a:p>
                      <a:pPr marL="3175" marR="0" algn="l">
                        <a:spcBef>
                          <a:spcPts val="0"/>
                        </a:spcBef>
                        <a:spcAft>
                          <a:spcPts val="0"/>
                        </a:spcAft>
                      </a:pPr>
                      <a:r>
                        <a:rPr lang="en-US" sz="1000" b="1">
                          <a:effectLst/>
                        </a:rPr>
                        <a:t>4:45pm </a:t>
                      </a:r>
                      <a:endParaRPr lang="en-US" sz="1000" b="1">
                        <a:effectLst/>
                        <a:latin typeface="Calibri" panose="020F0502020204030204" pitchFamily="34" charset="0"/>
                        <a:ea typeface="MS PGothic" panose="020B0600070205080204" pitchFamily="34" charset="-128"/>
                      </a:endParaRPr>
                    </a:p>
                  </a:txBody>
                  <a:tcPr marL="45218" marR="50000" marT="19565" marB="0"/>
                </a:tc>
                <a:extLst>
                  <a:ext uri="{0D108BD9-81ED-4DB2-BD59-A6C34878D82A}">
                    <a16:rowId xmlns:a16="http://schemas.microsoft.com/office/drawing/2014/main" val="657200088"/>
                  </a:ext>
                </a:extLst>
              </a:tr>
              <a:tr h="390623">
                <a:tc>
                  <a:txBody>
                    <a:bodyPr/>
                    <a:lstStyle/>
                    <a:p>
                      <a:pPr marL="0" marR="0" algn="l">
                        <a:spcBef>
                          <a:spcPts val="0"/>
                        </a:spcBef>
                        <a:spcAft>
                          <a:spcPts val="0"/>
                        </a:spcAft>
                      </a:pPr>
                      <a:r>
                        <a:rPr lang="en-US" sz="1000" b="1" dirty="0">
                          <a:effectLst/>
                          <a:latin typeface="Calibri" panose="020F0502020204030204" pitchFamily="34" charset="0"/>
                          <a:ea typeface="MS PGothic" panose="020B0600070205080204" pitchFamily="34" charset="-128"/>
                        </a:rPr>
                        <a:t>4A/3A/2A/1A</a:t>
                      </a:r>
                    </a:p>
                  </a:txBody>
                  <a:tcPr marL="45218" marR="50000" marT="19565" marB="0"/>
                </a:tc>
                <a:tc>
                  <a:txBody>
                    <a:bodyPr/>
                    <a:lstStyle/>
                    <a:p>
                      <a:pPr marL="3175" marR="0" algn="l">
                        <a:spcBef>
                          <a:spcPts val="0"/>
                        </a:spcBef>
                        <a:spcAft>
                          <a:spcPts val="0"/>
                        </a:spcAft>
                      </a:pPr>
                      <a:r>
                        <a:rPr lang="en-US" sz="1000" b="1" dirty="0">
                          <a:effectLst/>
                        </a:rPr>
                        <a:t>Tickets go on sale and doors open at 5:30pm </a:t>
                      </a:r>
                      <a:endParaRPr lang="en-US" sz="1000" b="1" dirty="0">
                        <a:effectLst/>
                        <a:latin typeface="Calibri" panose="020F0502020204030204" pitchFamily="34" charset="0"/>
                        <a:ea typeface="MS PGothic" panose="020B0600070205080204" pitchFamily="34" charset="-128"/>
                      </a:endParaRPr>
                    </a:p>
                  </a:txBody>
                  <a:tcPr marL="45218" marR="50000" marT="19565" marB="0"/>
                </a:tc>
                <a:extLst>
                  <a:ext uri="{0D108BD9-81ED-4DB2-BD59-A6C34878D82A}">
                    <a16:rowId xmlns:a16="http://schemas.microsoft.com/office/drawing/2014/main" val="306329621"/>
                  </a:ext>
                </a:extLst>
              </a:tr>
              <a:tr h="390623">
                <a:tc>
                  <a:txBody>
                    <a:bodyPr/>
                    <a:lstStyle/>
                    <a:p>
                      <a:pPr marL="0" marR="0" algn="l">
                        <a:spcBef>
                          <a:spcPts val="0"/>
                        </a:spcBef>
                        <a:spcAft>
                          <a:spcPts val="0"/>
                        </a:spcAft>
                      </a:pPr>
                      <a:r>
                        <a:rPr lang="en-US" sz="1000" b="1">
                          <a:effectLst/>
                        </a:rPr>
                        <a:t>Participants May Enter Facility</a:t>
                      </a:r>
                      <a:endParaRPr lang="en-US" sz="1000" b="1">
                        <a:effectLst/>
                        <a:latin typeface="Calibri" panose="020F0502020204030204" pitchFamily="34" charset="0"/>
                        <a:ea typeface="MS PGothic" panose="020B0600070205080204" pitchFamily="34" charset="-128"/>
                      </a:endParaRPr>
                    </a:p>
                  </a:txBody>
                  <a:tcPr marL="45218" marR="50000" marT="19565" marB="0"/>
                </a:tc>
                <a:tc>
                  <a:txBody>
                    <a:bodyPr/>
                    <a:lstStyle/>
                    <a:p>
                      <a:pPr marL="3175" marR="0" algn="l">
                        <a:spcBef>
                          <a:spcPts val="0"/>
                        </a:spcBef>
                        <a:spcAft>
                          <a:spcPts val="0"/>
                        </a:spcAft>
                      </a:pPr>
                      <a:r>
                        <a:rPr lang="en-US" sz="1000" b="1" dirty="0">
                          <a:effectLst/>
                        </a:rPr>
                        <a:t>5:00pm</a:t>
                      </a:r>
                      <a:endParaRPr lang="en-US" sz="1000" b="1" dirty="0">
                        <a:effectLst/>
                        <a:latin typeface="Calibri" panose="020F0502020204030204" pitchFamily="34" charset="0"/>
                        <a:ea typeface="MS PGothic" panose="020B0600070205080204" pitchFamily="34" charset="-128"/>
                      </a:endParaRPr>
                    </a:p>
                  </a:txBody>
                  <a:tcPr marL="45218" marR="50000" marT="19565" marB="0"/>
                </a:tc>
                <a:extLst>
                  <a:ext uri="{0D108BD9-81ED-4DB2-BD59-A6C34878D82A}">
                    <a16:rowId xmlns:a16="http://schemas.microsoft.com/office/drawing/2014/main" val="440410696"/>
                  </a:ext>
                </a:extLst>
              </a:tr>
              <a:tr h="209465">
                <a:tc>
                  <a:txBody>
                    <a:bodyPr/>
                    <a:lstStyle/>
                    <a:p>
                      <a:pPr marL="0" marR="0" algn="l">
                        <a:spcBef>
                          <a:spcPts val="0"/>
                        </a:spcBef>
                        <a:spcAft>
                          <a:spcPts val="0"/>
                        </a:spcAft>
                      </a:pPr>
                      <a:r>
                        <a:rPr lang="en-US" sz="1000" b="1">
                          <a:effectLst/>
                        </a:rPr>
                        <a:t>Competition Tank Warm-Up </a:t>
                      </a:r>
                      <a:endParaRPr lang="en-US" sz="1000" b="1">
                        <a:effectLst/>
                        <a:latin typeface="Calibri" panose="020F0502020204030204" pitchFamily="34" charset="0"/>
                        <a:ea typeface="MS PGothic" panose="020B0600070205080204" pitchFamily="34" charset="-128"/>
                      </a:endParaRPr>
                    </a:p>
                  </a:txBody>
                  <a:tcPr marL="45218" marR="50000" marT="19565" marB="0"/>
                </a:tc>
                <a:tc>
                  <a:txBody>
                    <a:bodyPr/>
                    <a:lstStyle/>
                    <a:p>
                      <a:pPr marL="3175" marR="0" algn="l">
                        <a:spcBef>
                          <a:spcPts val="0"/>
                        </a:spcBef>
                        <a:spcAft>
                          <a:spcPts val="0"/>
                        </a:spcAft>
                      </a:pPr>
                      <a:r>
                        <a:rPr lang="en-US" sz="1000" b="1">
                          <a:effectLst/>
                        </a:rPr>
                        <a:t>5:15pm – 6:15pm </a:t>
                      </a:r>
                      <a:endParaRPr lang="en-US" sz="1000" b="1">
                        <a:effectLst/>
                        <a:latin typeface="Calibri" panose="020F0502020204030204" pitchFamily="34" charset="0"/>
                        <a:ea typeface="MS PGothic" panose="020B0600070205080204" pitchFamily="34" charset="-128"/>
                      </a:endParaRPr>
                    </a:p>
                  </a:txBody>
                  <a:tcPr marL="45218" marR="50000" marT="19565" marB="0"/>
                </a:tc>
                <a:extLst>
                  <a:ext uri="{0D108BD9-81ED-4DB2-BD59-A6C34878D82A}">
                    <a16:rowId xmlns:a16="http://schemas.microsoft.com/office/drawing/2014/main" val="1470804771"/>
                  </a:ext>
                </a:extLst>
              </a:tr>
              <a:tr h="209465">
                <a:tc>
                  <a:txBody>
                    <a:bodyPr/>
                    <a:lstStyle/>
                    <a:p>
                      <a:pPr marL="0" marR="0" algn="l">
                        <a:spcBef>
                          <a:spcPts val="0"/>
                        </a:spcBef>
                        <a:spcAft>
                          <a:spcPts val="0"/>
                        </a:spcAft>
                      </a:pPr>
                      <a:r>
                        <a:rPr lang="en-US" sz="1000" b="1">
                          <a:effectLst/>
                        </a:rPr>
                        <a:t>Officials Meeting </a:t>
                      </a:r>
                      <a:endParaRPr lang="en-US" sz="1000" b="1">
                        <a:effectLst/>
                        <a:latin typeface="Calibri" panose="020F0502020204030204" pitchFamily="34" charset="0"/>
                        <a:ea typeface="MS PGothic" panose="020B0600070205080204" pitchFamily="34" charset="-128"/>
                      </a:endParaRPr>
                    </a:p>
                  </a:txBody>
                  <a:tcPr marL="45218" marR="50000" marT="19565" marB="0"/>
                </a:tc>
                <a:tc>
                  <a:txBody>
                    <a:bodyPr/>
                    <a:lstStyle/>
                    <a:p>
                      <a:pPr marL="3175" marR="0" algn="l">
                        <a:spcBef>
                          <a:spcPts val="0"/>
                        </a:spcBef>
                        <a:spcAft>
                          <a:spcPts val="0"/>
                        </a:spcAft>
                      </a:pPr>
                      <a:r>
                        <a:rPr lang="en-US" sz="1000" b="1">
                          <a:effectLst/>
                        </a:rPr>
                        <a:t>5:30pm </a:t>
                      </a:r>
                      <a:endParaRPr lang="en-US" sz="1000" b="1">
                        <a:effectLst/>
                        <a:latin typeface="Calibri" panose="020F0502020204030204" pitchFamily="34" charset="0"/>
                        <a:ea typeface="MS PGothic" panose="020B0600070205080204" pitchFamily="34" charset="-128"/>
                      </a:endParaRPr>
                    </a:p>
                  </a:txBody>
                  <a:tcPr marL="45218" marR="50000" marT="19565" marB="0"/>
                </a:tc>
                <a:extLst>
                  <a:ext uri="{0D108BD9-81ED-4DB2-BD59-A6C34878D82A}">
                    <a16:rowId xmlns:a16="http://schemas.microsoft.com/office/drawing/2014/main" val="363394459"/>
                  </a:ext>
                </a:extLst>
              </a:tr>
              <a:tr h="209465">
                <a:tc>
                  <a:txBody>
                    <a:bodyPr/>
                    <a:lstStyle/>
                    <a:p>
                      <a:pPr marL="0" marR="0" algn="l">
                        <a:spcBef>
                          <a:spcPts val="0"/>
                        </a:spcBef>
                        <a:spcAft>
                          <a:spcPts val="0"/>
                        </a:spcAft>
                      </a:pPr>
                      <a:r>
                        <a:rPr lang="en-US" sz="1000" b="1">
                          <a:effectLst/>
                        </a:rPr>
                        <a:t>Clear Pool </a:t>
                      </a:r>
                      <a:endParaRPr lang="en-US" sz="1000" b="1">
                        <a:effectLst/>
                        <a:latin typeface="Calibri" panose="020F0502020204030204" pitchFamily="34" charset="0"/>
                        <a:ea typeface="MS PGothic" panose="020B0600070205080204" pitchFamily="34" charset="-128"/>
                      </a:endParaRPr>
                    </a:p>
                  </a:txBody>
                  <a:tcPr marL="45218" marR="50000" marT="19565" marB="0"/>
                </a:tc>
                <a:tc>
                  <a:txBody>
                    <a:bodyPr/>
                    <a:lstStyle/>
                    <a:p>
                      <a:pPr marL="3175" marR="0" algn="l">
                        <a:spcBef>
                          <a:spcPts val="0"/>
                        </a:spcBef>
                        <a:spcAft>
                          <a:spcPts val="0"/>
                        </a:spcAft>
                      </a:pPr>
                      <a:r>
                        <a:rPr lang="en-US" sz="1000" b="1">
                          <a:effectLst/>
                        </a:rPr>
                        <a:t>6:15pm </a:t>
                      </a:r>
                      <a:endParaRPr lang="en-US" sz="1000" b="1">
                        <a:effectLst/>
                        <a:latin typeface="Calibri" panose="020F0502020204030204" pitchFamily="34" charset="0"/>
                        <a:ea typeface="MS PGothic" panose="020B0600070205080204" pitchFamily="34" charset="-128"/>
                      </a:endParaRPr>
                    </a:p>
                  </a:txBody>
                  <a:tcPr marL="45218" marR="50000" marT="19565" marB="0"/>
                </a:tc>
                <a:extLst>
                  <a:ext uri="{0D108BD9-81ED-4DB2-BD59-A6C34878D82A}">
                    <a16:rowId xmlns:a16="http://schemas.microsoft.com/office/drawing/2014/main" val="1487637654"/>
                  </a:ext>
                </a:extLst>
              </a:tr>
              <a:tr h="209465">
                <a:tc>
                  <a:txBody>
                    <a:bodyPr/>
                    <a:lstStyle/>
                    <a:p>
                      <a:pPr marL="0" marR="0" algn="l">
                        <a:spcBef>
                          <a:spcPts val="0"/>
                        </a:spcBef>
                        <a:spcAft>
                          <a:spcPts val="0"/>
                        </a:spcAft>
                      </a:pPr>
                      <a:r>
                        <a:rPr lang="en-US" sz="1000" b="1">
                          <a:effectLst/>
                        </a:rPr>
                        <a:t>Parade of Officials </a:t>
                      </a:r>
                      <a:endParaRPr lang="en-US" sz="1000" b="1">
                        <a:effectLst/>
                        <a:latin typeface="Calibri" panose="020F0502020204030204" pitchFamily="34" charset="0"/>
                        <a:ea typeface="MS PGothic" panose="020B0600070205080204" pitchFamily="34" charset="-128"/>
                      </a:endParaRPr>
                    </a:p>
                  </a:txBody>
                  <a:tcPr marL="45218" marR="50000" marT="19565" marB="0"/>
                </a:tc>
                <a:tc>
                  <a:txBody>
                    <a:bodyPr/>
                    <a:lstStyle/>
                    <a:p>
                      <a:pPr marL="3175" marR="0" algn="l">
                        <a:spcBef>
                          <a:spcPts val="0"/>
                        </a:spcBef>
                        <a:spcAft>
                          <a:spcPts val="0"/>
                        </a:spcAft>
                      </a:pPr>
                      <a:r>
                        <a:rPr lang="en-US" sz="1000" b="1">
                          <a:effectLst/>
                        </a:rPr>
                        <a:t>6:25pm </a:t>
                      </a:r>
                      <a:endParaRPr lang="en-US" sz="1000" b="1">
                        <a:effectLst/>
                        <a:latin typeface="Calibri" panose="020F0502020204030204" pitchFamily="34" charset="0"/>
                        <a:ea typeface="MS PGothic" panose="020B0600070205080204" pitchFamily="34" charset="-128"/>
                      </a:endParaRPr>
                    </a:p>
                  </a:txBody>
                  <a:tcPr marL="45218" marR="50000" marT="19565" marB="0"/>
                </a:tc>
                <a:extLst>
                  <a:ext uri="{0D108BD9-81ED-4DB2-BD59-A6C34878D82A}">
                    <a16:rowId xmlns:a16="http://schemas.microsoft.com/office/drawing/2014/main" val="2676206152"/>
                  </a:ext>
                </a:extLst>
              </a:tr>
              <a:tr h="209465">
                <a:tc>
                  <a:txBody>
                    <a:bodyPr/>
                    <a:lstStyle/>
                    <a:p>
                      <a:pPr marL="0" marR="0" algn="l">
                        <a:spcBef>
                          <a:spcPts val="0"/>
                        </a:spcBef>
                        <a:spcAft>
                          <a:spcPts val="0"/>
                        </a:spcAft>
                      </a:pPr>
                      <a:r>
                        <a:rPr lang="en-US" sz="1000" b="1">
                          <a:effectLst/>
                        </a:rPr>
                        <a:t>Championship Finals </a:t>
                      </a:r>
                      <a:endParaRPr lang="en-US" sz="1000" b="1">
                        <a:effectLst/>
                        <a:latin typeface="Calibri" panose="020F0502020204030204" pitchFamily="34" charset="0"/>
                        <a:ea typeface="MS PGothic" panose="020B0600070205080204" pitchFamily="34" charset="-128"/>
                      </a:endParaRPr>
                    </a:p>
                  </a:txBody>
                  <a:tcPr marL="45218" marR="50000" marT="19565" marB="0"/>
                </a:tc>
                <a:tc>
                  <a:txBody>
                    <a:bodyPr/>
                    <a:lstStyle/>
                    <a:p>
                      <a:pPr marL="3175" marR="0" algn="l">
                        <a:spcBef>
                          <a:spcPts val="0"/>
                        </a:spcBef>
                        <a:spcAft>
                          <a:spcPts val="0"/>
                        </a:spcAft>
                      </a:pPr>
                      <a:r>
                        <a:rPr lang="en-US" sz="1000" b="1">
                          <a:effectLst/>
                        </a:rPr>
                        <a:t>6:30pm – 9:30pm </a:t>
                      </a:r>
                      <a:endParaRPr lang="en-US" sz="1000" b="1">
                        <a:effectLst/>
                        <a:latin typeface="Calibri" panose="020F0502020204030204" pitchFamily="34" charset="0"/>
                        <a:ea typeface="MS PGothic" panose="020B0600070205080204" pitchFamily="34" charset="-128"/>
                      </a:endParaRPr>
                    </a:p>
                  </a:txBody>
                  <a:tcPr marL="45218" marR="50000" marT="19565" marB="0"/>
                </a:tc>
                <a:extLst>
                  <a:ext uri="{0D108BD9-81ED-4DB2-BD59-A6C34878D82A}">
                    <a16:rowId xmlns:a16="http://schemas.microsoft.com/office/drawing/2014/main" val="1413129641"/>
                  </a:ext>
                </a:extLst>
              </a:tr>
              <a:tr h="209465">
                <a:tc>
                  <a:txBody>
                    <a:bodyPr/>
                    <a:lstStyle/>
                    <a:p>
                      <a:pPr marL="0" marR="0" algn="l">
                        <a:spcBef>
                          <a:spcPts val="0"/>
                        </a:spcBef>
                        <a:spcAft>
                          <a:spcPts val="0"/>
                        </a:spcAft>
                      </a:pPr>
                      <a:r>
                        <a:rPr lang="en-US" sz="1000" b="1">
                          <a:effectLst/>
                        </a:rPr>
                        <a:t>Clear Building </a:t>
                      </a:r>
                      <a:endParaRPr lang="en-US" sz="1000" b="1">
                        <a:effectLst/>
                        <a:latin typeface="Calibri" panose="020F0502020204030204" pitchFamily="34" charset="0"/>
                        <a:ea typeface="MS PGothic" panose="020B0600070205080204" pitchFamily="34" charset="-128"/>
                      </a:endParaRPr>
                    </a:p>
                  </a:txBody>
                  <a:tcPr marL="45218" marR="50000" marT="19565" marB="0"/>
                </a:tc>
                <a:tc>
                  <a:txBody>
                    <a:bodyPr/>
                    <a:lstStyle/>
                    <a:p>
                      <a:pPr marL="3175" marR="0" algn="l">
                        <a:spcBef>
                          <a:spcPts val="0"/>
                        </a:spcBef>
                        <a:spcAft>
                          <a:spcPts val="0"/>
                        </a:spcAft>
                      </a:pPr>
                      <a:r>
                        <a:rPr lang="en-US" sz="1000" b="1" dirty="0">
                          <a:effectLst/>
                        </a:rPr>
                        <a:t>9:45pm </a:t>
                      </a:r>
                      <a:endParaRPr lang="en-US" sz="1000" b="1" dirty="0">
                        <a:effectLst/>
                        <a:latin typeface="Calibri" panose="020F0502020204030204" pitchFamily="34" charset="0"/>
                        <a:ea typeface="MS PGothic" panose="020B0600070205080204" pitchFamily="34" charset="-128"/>
                      </a:endParaRPr>
                    </a:p>
                  </a:txBody>
                  <a:tcPr marL="45218" marR="50000" marT="19565" marB="0"/>
                </a:tc>
                <a:extLst>
                  <a:ext uri="{0D108BD9-81ED-4DB2-BD59-A6C34878D82A}">
                    <a16:rowId xmlns:a16="http://schemas.microsoft.com/office/drawing/2014/main" val="4213411743"/>
                  </a:ext>
                </a:extLst>
              </a:tr>
            </a:tbl>
          </a:graphicData>
        </a:graphic>
      </p:graphicFrame>
    </p:spTree>
    <p:extLst>
      <p:ext uri="{BB962C8B-B14F-4D97-AF65-F5344CB8AC3E}">
        <p14:creationId xmlns:p14="http://schemas.microsoft.com/office/powerpoint/2010/main" val="27207973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97FAF82D-957F-4E28-ABD4-533252DA3A6B}"/>
              </a:ext>
            </a:extLst>
          </p:cNvPr>
          <p:cNvSpPr>
            <a:spLocks noGrp="1"/>
          </p:cNvSpPr>
          <p:nvPr>
            <p:ph type="title"/>
          </p:nvPr>
        </p:nvSpPr>
        <p:spPr>
          <a:xfrm>
            <a:off x="958506" y="800392"/>
            <a:ext cx="10264697" cy="1212102"/>
          </a:xfrm>
        </p:spPr>
        <p:txBody>
          <a:bodyPr>
            <a:normAutofit/>
          </a:bodyPr>
          <a:lstStyle/>
          <a:p>
            <a:r>
              <a:rPr lang="en-US" sz="4000" dirty="0">
                <a:solidFill>
                  <a:srgbClr val="FFFFFF"/>
                </a:solidFill>
              </a:rPr>
              <a:t>Volunteers - Needed</a:t>
            </a:r>
          </a:p>
        </p:txBody>
      </p:sp>
      <p:sp>
        <p:nvSpPr>
          <p:cNvPr id="3" name="Content Placeholder 2">
            <a:extLst>
              <a:ext uri="{FF2B5EF4-FFF2-40B4-BE49-F238E27FC236}">
                <a16:creationId xmlns:a16="http://schemas.microsoft.com/office/drawing/2014/main" id="{D8AF6F83-FEE9-4667-AE76-244DBBEA9928}"/>
              </a:ext>
            </a:extLst>
          </p:cNvPr>
          <p:cNvSpPr>
            <a:spLocks noGrp="1"/>
          </p:cNvSpPr>
          <p:nvPr>
            <p:ph idx="1"/>
          </p:nvPr>
        </p:nvSpPr>
        <p:spPr>
          <a:xfrm>
            <a:off x="958506" y="2490436"/>
            <a:ext cx="10712126" cy="3567173"/>
          </a:xfrm>
        </p:spPr>
        <p:txBody>
          <a:bodyPr anchor="ctr">
            <a:normAutofit/>
          </a:bodyPr>
          <a:lstStyle/>
          <a:p>
            <a:r>
              <a:rPr lang="en-US" sz="2400" b="1" dirty="0">
                <a:effectLst/>
                <a:latin typeface="Calibri" panose="020F0502020204030204" pitchFamily="34" charset="0"/>
                <a:ea typeface="Times New Roman" panose="02020603050405020304" pitchFamily="18" charset="0"/>
                <a:cs typeface="Times New Roman" panose="02020603050405020304" pitchFamily="18" charset="0"/>
              </a:rPr>
              <a:t>The link to sign-up:  </a:t>
            </a:r>
            <a:r>
              <a:rPr lang="en-US" sz="1800" u="sng" dirty="0">
                <a:solidFill>
                  <a:srgbClr val="0000FF"/>
                </a:solidFill>
                <a:effectLst/>
                <a:latin typeface="Aptos" panose="020B0004020202020204" pitchFamily="34" charset="0"/>
                <a:ea typeface="Aptos" panose="020B0004020202020204" pitchFamily="34" charset="0"/>
                <a:cs typeface="Aptos" panose="020B0004020202020204" pitchFamily="34" charset="0"/>
                <a:hlinkClick r:id="rId3"/>
              </a:rPr>
              <a:t>https://www.signupgenius.com/go/10C0E4CA8AA23A6F9CF8-55175359-osaa</a:t>
            </a:r>
            <a:endParaRPr lang="en-US" sz="1800" dirty="0">
              <a:effectLst/>
              <a:latin typeface="Aptos" panose="020B0004020202020204" pitchFamily="34" charset="0"/>
              <a:ea typeface="Aptos" panose="020B0004020202020204" pitchFamily="34" charset="0"/>
              <a:cs typeface="Aptos" panose="020B0004020202020204" pitchFamily="34" charset="0"/>
            </a:endParaRPr>
          </a:p>
          <a:p>
            <a:r>
              <a:rPr lang="en-US" sz="2400" b="1" dirty="0">
                <a:effectLst/>
                <a:latin typeface="Arial" panose="020B0604020202020204" pitchFamily="34" charset="0"/>
                <a:ea typeface="Times New Roman" panose="02020603050405020304" pitchFamily="18" charset="0"/>
                <a:cs typeface="Times New Roman" panose="02020603050405020304" pitchFamily="18" charset="0"/>
              </a:rPr>
              <a:t>Positions needed</a:t>
            </a:r>
          </a:p>
          <a:p>
            <a:pPr lvl="1"/>
            <a:r>
              <a:rPr lang="en-US" sz="2000" b="1" dirty="0">
                <a:latin typeface="Arial" panose="020B0604020202020204" pitchFamily="34" charset="0"/>
                <a:ea typeface="Times New Roman" panose="02020603050405020304" pitchFamily="18" charset="0"/>
                <a:cs typeface="Times New Roman" panose="02020603050405020304" pitchFamily="18" charset="0"/>
              </a:rPr>
              <a:t>Safety Marshall</a:t>
            </a:r>
          </a:p>
          <a:p>
            <a:pPr lvl="1"/>
            <a:r>
              <a:rPr lang="en-US" sz="2000" b="1" dirty="0">
                <a:effectLst/>
                <a:latin typeface="Arial" panose="020B0604020202020204" pitchFamily="34" charset="0"/>
                <a:ea typeface="Times New Roman" panose="02020603050405020304" pitchFamily="18" charset="0"/>
                <a:cs typeface="Times New Roman" panose="02020603050405020304" pitchFamily="18" charset="0"/>
              </a:rPr>
              <a:t>Runner</a:t>
            </a:r>
          </a:p>
          <a:p>
            <a:pPr lvl="1"/>
            <a:r>
              <a:rPr lang="en-US" sz="2000" b="1" dirty="0">
                <a:latin typeface="Arial" panose="020B0604020202020204" pitchFamily="34" charset="0"/>
                <a:ea typeface="Times New Roman" panose="02020603050405020304" pitchFamily="18" charset="0"/>
                <a:cs typeface="Times New Roman" panose="02020603050405020304" pitchFamily="18" charset="0"/>
              </a:rPr>
              <a:t>Head Timer</a:t>
            </a:r>
          </a:p>
          <a:p>
            <a:pPr lvl="1"/>
            <a:r>
              <a:rPr lang="en-US" sz="2000" b="1" dirty="0">
                <a:effectLst/>
                <a:latin typeface="Arial" panose="020B0604020202020204" pitchFamily="34" charset="0"/>
                <a:ea typeface="Times New Roman" panose="02020603050405020304" pitchFamily="18" charset="0"/>
                <a:cs typeface="Times New Roman" panose="02020603050405020304" pitchFamily="18" charset="0"/>
              </a:rPr>
              <a:t>Lane Timers</a:t>
            </a:r>
          </a:p>
          <a:p>
            <a:r>
              <a:rPr lang="en-US" sz="2400" dirty="0"/>
              <a:t>5A almost all filled up (both days), thanks for getting this out to your community!</a:t>
            </a:r>
          </a:p>
          <a:p>
            <a:r>
              <a:rPr lang="en-US" sz="2400" dirty="0"/>
              <a:t>We need your help to run this meet!!!</a:t>
            </a:r>
          </a:p>
        </p:txBody>
      </p:sp>
    </p:spTree>
    <p:extLst>
      <p:ext uri="{BB962C8B-B14F-4D97-AF65-F5344CB8AC3E}">
        <p14:creationId xmlns:p14="http://schemas.microsoft.com/office/powerpoint/2010/main" val="3765389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F146E4D-8D41-EC70-925B-C2A827DEA576}"/>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5A16DB5-73B1-D11A-9BF2-3D8E06ED1E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0CACEE98-913D-3955-F361-A93D887AA8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6B9BDDBD-F921-88E1-1711-092E1087B5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A92D4DB-9FD4-76F9-38C7-8404BB1747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5E7EDC49-4E57-F99D-B443-EE6439033D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566940A9-6704-783C-64B7-B4A70F8C04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2ADEB53F-832E-5DDF-AB5C-75B276448D63}"/>
              </a:ext>
            </a:extLst>
          </p:cNvPr>
          <p:cNvSpPr>
            <a:spLocks noGrp="1"/>
          </p:cNvSpPr>
          <p:nvPr>
            <p:ph type="title"/>
          </p:nvPr>
        </p:nvSpPr>
        <p:spPr>
          <a:xfrm>
            <a:off x="958506" y="800392"/>
            <a:ext cx="10264697" cy="1212102"/>
          </a:xfrm>
        </p:spPr>
        <p:txBody>
          <a:bodyPr>
            <a:normAutofit/>
          </a:bodyPr>
          <a:lstStyle/>
          <a:p>
            <a:r>
              <a:rPr lang="en-US" sz="4000" dirty="0">
                <a:solidFill>
                  <a:srgbClr val="FFFFFF"/>
                </a:solidFill>
              </a:rPr>
              <a:t>Para-Athlete Reminders</a:t>
            </a:r>
          </a:p>
        </p:txBody>
      </p:sp>
      <p:sp>
        <p:nvSpPr>
          <p:cNvPr id="3" name="Content Placeholder 2">
            <a:extLst>
              <a:ext uri="{FF2B5EF4-FFF2-40B4-BE49-F238E27FC236}">
                <a16:creationId xmlns:a16="http://schemas.microsoft.com/office/drawing/2014/main" id="{F7A0421A-CDA2-589B-2B37-1718153EA1BF}"/>
              </a:ext>
            </a:extLst>
          </p:cNvPr>
          <p:cNvSpPr>
            <a:spLocks noGrp="1"/>
          </p:cNvSpPr>
          <p:nvPr>
            <p:ph idx="1"/>
          </p:nvPr>
        </p:nvSpPr>
        <p:spPr>
          <a:xfrm>
            <a:off x="1367624" y="2490436"/>
            <a:ext cx="9708995" cy="3567173"/>
          </a:xfrm>
        </p:spPr>
        <p:txBody>
          <a:bodyPr anchor="ctr">
            <a:normAutofit/>
          </a:bodyPr>
          <a:lstStyle/>
          <a:p>
            <a:r>
              <a:rPr lang="en-US" sz="2400" b="1" dirty="0">
                <a:effectLst/>
                <a:latin typeface="Calibri" panose="020F0502020204030204" pitchFamily="34" charset="0"/>
                <a:ea typeface="Times New Roman" panose="02020603050405020304" pitchFamily="18" charset="0"/>
                <a:cs typeface="Times New Roman" panose="02020603050405020304" pitchFamily="18" charset="0"/>
              </a:rPr>
              <a:t>Para-Athlete Finals: During the 5A Finals for ALL para-athletes and all para-athlete events</a:t>
            </a:r>
            <a:endParaRPr lang="en-US" sz="2400" b="1"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sz="2400" dirty="0"/>
          </a:p>
        </p:txBody>
      </p:sp>
    </p:spTree>
    <p:extLst>
      <p:ext uri="{BB962C8B-B14F-4D97-AF65-F5344CB8AC3E}">
        <p14:creationId xmlns:p14="http://schemas.microsoft.com/office/powerpoint/2010/main" val="12008521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23022</TotalTime>
  <Words>1390</Words>
  <Application>Microsoft Office PowerPoint</Application>
  <PresentationFormat>Widescreen</PresentationFormat>
  <Paragraphs>191</Paragraphs>
  <Slides>18</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Aptos</vt:lpstr>
      <vt:lpstr>Arial</vt:lpstr>
      <vt:lpstr>Calibri</vt:lpstr>
      <vt:lpstr>Calibri Light</vt:lpstr>
      <vt:lpstr>Times New Roman</vt:lpstr>
      <vt:lpstr>Office Theme</vt:lpstr>
      <vt:lpstr>2025 Swimming State Championships Coaches Meeting </vt:lpstr>
      <vt:lpstr>POE: Sportsmanship</vt:lpstr>
      <vt:lpstr>Tualatin Hills Aquatic Center</vt:lpstr>
      <vt:lpstr>Tualatin Hills Aquatic Center</vt:lpstr>
      <vt:lpstr>Coach Reminders</vt:lpstr>
      <vt:lpstr>PowerPoint Presentation</vt:lpstr>
      <vt:lpstr>PowerPoint Presentation</vt:lpstr>
      <vt:lpstr>Volunteers - Needed</vt:lpstr>
      <vt:lpstr>Para-Athlete Reminders</vt:lpstr>
      <vt:lpstr>Meet Manager 8.0 Backups – District Meets</vt:lpstr>
      <vt:lpstr>OSAA Swimming State Rules Interpreter</vt:lpstr>
      <vt:lpstr>RELAY ENTRY TIMELINE</vt:lpstr>
      <vt:lpstr>Number of Entries Allowed Per Individual</vt:lpstr>
      <vt:lpstr>Single or Multiple Event Qualifiers Dropping All Events</vt:lpstr>
      <vt:lpstr>State Championship Meet Referees</vt:lpstr>
      <vt:lpstr>Question and Answers Time</vt:lpstr>
      <vt:lpstr>2025 Swimming State Championships Coaches Meeting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2019 OSAA / OnPoint Community Credit Union</dc:title>
  <dc:creator>KT Emerson</dc:creator>
  <cp:lastModifiedBy>Kris Welch</cp:lastModifiedBy>
  <cp:revision>53</cp:revision>
  <cp:lastPrinted>2025-02-18T21:24:04Z</cp:lastPrinted>
  <dcterms:created xsi:type="dcterms:W3CDTF">2019-11-05T19:32:34Z</dcterms:created>
  <dcterms:modified xsi:type="dcterms:W3CDTF">2025-02-19T16:00:17Z</dcterms:modified>
</cp:coreProperties>
</file>